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37" r:id="rId2"/>
    <p:sldId id="261" r:id="rId3"/>
    <p:sldId id="262" r:id="rId4"/>
    <p:sldId id="272" r:id="rId5"/>
    <p:sldId id="265" r:id="rId6"/>
    <p:sldId id="273" r:id="rId7"/>
    <p:sldId id="274" r:id="rId8"/>
    <p:sldId id="275" r:id="rId9"/>
    <p:sldId id="276" r:id="rId10"/>
    <p:sldId id="277" r:id="rId11"/>
    <p:sldId id="278" r:id="rId12"/>
    <p:sldId id="281" r:id="rId13"/>
    <p:sldId id="285" r:id="rId14"/>
    <p:sldId id="284" r:id="rId15"/>
    <p:sldId id="282" r:id="rId16"/>
    <p:sldId id="292" r:id="rId17"/>
    <p:sldId id="300" r:id="rId18"/>
    <p:sldId id="297" r:id="rId19"/>
    <p:sldId id="305" r:id="rId20"/>
    <p:sldId id="271" r:id="rId21"/>
    <p:sldId id="306" r:id="rId22"/>
    <p:sldId id="308" r:id="rId23"/>
    <p:sldId id="312" r:id="rId24"/>
    <p:sldId id="309" r:id="rId25"/>
    <p:sldId id="310" r:id="rId26"/>
    <p:sldId id="311" r:id="rId27"/>
    <p:sldId id="314" r:id="rId28"/>
    <p:sldId id="313" r:id="rId29"/>
    <p:sldId id="315" r:id="rId30"/>
    <p:sldId id="316" r:id="rId31"/>
    <p:sldId id="317" r:id="rId32"/>
    <p:sldId id="318" r:id="rId33"/>
    <p:sldId id="319" r:id="rId34"/>
    <p:sldId id="320" r:id="rId35"/>
    <p:sldId id="321" r:id="rId36"/>
    <p:sldId id="322" r:id="rId37"/>
    <p:sldId id="324" r:id="rId38"/>
    <p:sldId id="325" r:id="rId39"/>
    <p:sldId id="328" r:id="rId40"/>
    <p:sldId id="327" r:id="rId41"/>
    <p:sldId id="329" r:id="rId42"/>
    <p:sldId id="332" r:id="rId43"/>
    <p:sldId id="330" r:id="rId44"/>
    <p:sldId id="331" r:id="rId45"/>
    <p:sldId id="333" r:id="rId46"/>
    <p:sldId id="334" r:id="rId47"/>
    <p:sldId id="335" r:id="rId48"/>
    <p:sldId id="336" r:id="rId49"/>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993E3-0897-44D7-B35E-292DD006A410}" v="15" dt="2025-11-19T13:04:15.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4" autoAdjust="0"/>
    <p:restoredTop sz="89280" autoAdjust="0"/>
  </p:normalViewPr>
  <p:slideViewPr>
    <p:cSldViewPr snapToGrid="0">
      <p:cViewPr varScale="1">
        <p:scale>
          <a:sx n="62" d="100"/>
          <a:sy n="62" d="100"/>
        </p:scale>
        <p:origin x="10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ile BAŞTUĞ" userId="90440137-6155-4e92-836f-f9f5a81c3448" providerId="ADAL" clId="{A04BDCDD-9BA8-4705-B742-7871013C528D}"/>
    <pc:docChg chg="undo custSel addSld delSld modSld sldOrd">
      <pc:chgData name="Vesile BAŞTUĞ" userId="90440137-6155-4e92-836f-f9f5a81c3448" providerId="ADAL" clId="{A04BDCDD-9BA8-4705-B742-7871013C528D}" dt="2025-11-20T08:25:09.696" v="785" actId="2696"/>
      <pc:docMkLst>
        <pc:docMk/>
      </pc:docMkLst>
      <pc:sldChg chg="del">
        <pc:chgData name="Vesile BAŞTUĞ" userId="90440137-6155-4e92-836f-f9f5a81c3448" providerId="ADAL" clId="{A04BDCDD-9BA8-4705-B742-7871013C528D}" dt="2025-11-20T08:25:09.696" v="785" actId="2696"/>
        <pc:sldMkLst>
          <pc:docMk/>
          <pc:sldMk cId="3334601479" sldId="258"/>
        </pc:sldMkLst>
      </pc:sldChg>
      <pc:sldChg chg="addSp delSp modSp mod">
        <pc:chgData name="Vesile BAŞTUĞ" userId="90440137-6155-4e92-836f-f9f5a81c3448" providerId="ADAL" clId="{A04BDCDD-9BA8-4705-B742-7871013C528D}" dt="2025-11-19T13:06:06.211" v="72" actId="1076"/>
        <pc:sldMkLst>
          <pc:docMk/>
          <pc:sldMk cId="1883959211" sldId="271"/>
        </pc:sldMkLst>
        <pc:spChg chg="mod">
          <ac:chgData name="Vesile BAŞTUĞ" userId="90440137-6155-4e92-836f-f9f5a81c3448" providerId="ADAL" clId="{A04BDCDD-9BA8-4705-B742-7871013C528D}" dt="2025-11-19T13:00:41.875" v="0" actId="20577"/>
          <ac:spMkLst>
            <pc:docMk/>
            <pc:sldMk cId="1883959211" sldId="271"/>
            <ac:spMk id="3" creationId="{E90D3909-1793-A5FF-FF6F-D15A64CE2E44}"/>
          </ac:spMkLst>
        </pc:spChg>
        <pc:graphicFrameChg chg="add mod">
          <ac:chgData name="Vesile BAŞTUĞ" userId="90440137-6155-4e92-836f-f9f5a81c3448" providerId="ADAL" clId="{A04BDCDD-9BA8-4705-B742-7871013C528D}" dt="2025-11-19T13:02:39.381" v="8"/>
          <ac:graphicFrameMkLst>
            <pc:docMk/>
            <pc:sldMk cId="1883959211" sldId="271"/>
            <ac:graphicFrameMk id="2" creationId="{0C7053DD-E56B-D035-3C20-6CF126407DD4}"/>
          </ac:graphicFrameMkLst>
        </pc:graphicFrameChg>
        <pc:graphicFrameChg chg="add mod">
          <ac:chgData name="Vesile BAŞTUĞ" userId="90440137-6155-4e92-836f-f9f5a81c3448" providerId="ADAL" clId="{A04BDCDD-9BA8-4705-B742-7871013C528D}" dt="2025-11-19T13:03:45.505" v="34"/>
          <ac:graphicFrameMkLst>
            <pc:docMk/>
            <pc:sldMk cId="1883959211" sldId="271"/>
            <ac:graphicFrameMk id="11" creationId="{257C9ABB-FFF3-A7B2-72A8-7FAD8A21B157}"/>
          </ac:graphicFrameMkLst>
        </pc:graphicFrameChg>
        <pc:picChg chg="add mod">
          <ac:chgData name="Vesile BAŞTUĞ" userId="90440137-6155-4e92-836f-f9f5a81c3448" providerId="ADAL" clId="{A04BDCDD-9BA8-4705-B742-7871013C528D}" dt="2025-11-19T13:06:06.211" v="72" actId="1076"/>
          <ac:picMkLst>
            <pc:docMk/>
            <pc:sldMk cId="1883959211" sldId="271"/>
            <ac:picMk id="6" creationId="{06C6F30F-6181-224E-12A7-7668EBA2C039}"/>
          </ac:picMkLst>
        </pc:picChg>
        <pc:picChg chg="add del mod">
          <ac:chgData name="Vesile BAŞTUĞ" userId="90440137-6155-4e92-836f-f9f5a81c3448" providerId="ADAL" clId="{A04BDCDD-9BA8-4705-B742-7871013C528D}" dt="2025-11-19T13:04:13.853" v="42" actId="21"/>
          <ac:picMkLst>
            <pc:docMk/>
            <pc:sldMk cId="1883959211" sldId="271"/>
            <ac:picMk id="8" creationId="{643429C3-E74C-6DDF-939D-D51B824C9ED1}"/>
          </ac:picMkLst>
        </pc:picChg>
        <pc:picChg chg="add del mod">
          <ac:chgData name="Vesile BAŞTUĞ" userId="90440137-6155-4e92-836f-f9f5a81c3448" providerId="ADAL" clId="{A04BDCDD-9BA8-4705-B742-7871013C528D}" dt="2025-11-19T13:04:13.853" v="42" actId="21"/>
          <ac:picMkLst>
            <pc:docMk/>
            <pc:sldMk cId="1883959211" sldId="271"/>
            <ac:picMk id="10" creationId="{1D52452F-3006-05FE-D902-4B57C99F3151}"/>
          </ac:picMkLst>
        </pc:picChg>
        <pc:picChg chg="add del mod">
          <ac:chgData name="Vesile BAŞTUĞ" userId="90440137-6155-4e92-836f-f9f5a81c3448" providerId="ADAL" clId="{A04BDCDD-9BA8-4705-B742-7871013C528D}" dt="2025-11-19T13:03:57.887" v="36" actId="478"/>
          <ac:picMkLst>
            <pc:docMk/>
            <pc:sldMk cId="1883959211" sldId="271"/>
            <ac:picMk id="13" creationId="{05F3C930-24FE-6AF5-6681-EE0434FFFC19}"/>
          </ac:picMkLst>
        </pc:picChg>
        <pc:picChg chg="add mod">
          <ac:chgData name="Vesile BAŞTUĞ" userId="90440137-6155-4e92-836f-f9f5a81c3448" providerId="ADAL" clId="{A04BDCDD-9BA8-4705-B742-7871013C528D}" dt="2025-11-19T13:06:01.312" v="71" actId="1076"/>
          <ac:picMkLst>
            <pc:docMk/>
            <pc:sldMk cId="1883959211" sldId="271"/>
            <ac:picMk id="15" creationId="{067C86F3-7548-B296-D3B6-195702E36B57}"/>
          </ac:picMkLst>
        </pc:picChg>
      </pc:sldChg>
      <pc:sldChg chg="addSp modSp add mod">
        <pc:chgData name="Vesile BAŞTUĞ" userId="90440137-6155-4e92-836f-f9f5a81c3448" providerId="ADAL" clId="{A04BDCDD-9BA8-4705-B742-7871013C528D}" dt="2025-11-19T13:04:27.726" v="49" actId="1076"/>
        <pc:sldMkLst>
          <pc:docMk/>
          <pc:sldMk cId="2468839923" sldId="306"/>
        </pc:sldMkLst>
        <pc:picChg chg="add mod">
          <ac:chgData name="Vesile BAŞTUĞ" userId="90440137-6155-4e92-836f-f9f5a81c3448" providerId="ADAL" clId="{A04BDCDD-9BA8-4705-B742-7871013C528D}" dt="2025-11-19T13:04:27.726" v="49" actId="1076"/>
          <ac:picMkLst>
            <pc:docMk/>
            <pc:sldMk cId="2468839923" sldId="306"/>
            <ac:picMk id="8" creationId="{643429C3-E74C-6DDF-939D-D51B824C9ED1}"/>
          </ac:picMkLst>
        </pc:picChg>
        <pc:picChg chg="add mod">
          <ac:chgData name="Vesile BAŞTUĞ" userId="90440137-6155-4e92-836f-f9f5a81c3448" providerId="ADAL" clId="{A04BDCDD-9BA8-4705-B742-7871013C528D}" dt="2025-11-19T13:04:27.726" v="49" actId="1076"/>
          <ac:picMkLst>
            <pc:docMk/>
            <pc:sldMk cId="2468839923" sldId="306"/>
            <ac:picMk id="10" creationId="{1D52452F-3006-05FE-D902-4B57C99F3151}"/>
          </ac:picMkLst>
        </pc:picChg>
      </pc:sldChg>
      <pc:sldChg chg="add del">
        <pc:chgData name="Vesile BAŞTUĞ" userId="90440137-6155-4e92-836f-f9f5a81c3448" providerId="ADAL" clId="{A04BDCDD-9BA8-4705-B742-7871013C528D}" dt="2025-11-19T13:10:29.028" v="118" actId="2696"/>
        <pc:sldMkLst>
          <pc:docMk/>
          <pc:sldMk cId="1222223718" sldId="307"/>
        </pc:sldMkLst>
      </pc:sldChg>
      <pc:sldChg chg="addSp modSp add mod">
        <pc:chgData name="Vesile BAŞTUĞ" userId="90440137-6155-4e92-836f-f9f5a81c3448" providerId="ADAL" clId="{A04BDCDD-9BA8-4705-B742-7871013C528D}" dt="2025-11-19T13:10:15.305" v="116" actId="14100"/>
        <pc:sldMkLst>
          <pc:docMk/>
          <pc:sldMk cId="1285083296" sldId="308"/>
        </pc:sldMkLst>
        <pc:spChg chg="mod">
          <ac:chgData name="Vesile BAŞTUĞ" userId="90440137-6155-4e92-836f-f9f5a81c3448" providerId="ADAL" clId="{A04BDCDD-9BA8-4705-B742-7871013C528D}" dt="2025-11-19T13:08:31.741" v="89" actId="14100"/>
          <ac:spMkLst>
            <pc:docMk/>
            <pc:sldMk cId="1285083296" sldId="308"/>
            <ac:spMk id="3" creationId="{D920BD84-C23E-9237-4988-17CEEA6E0035}"/>
          </ac:spMkLst>
        </pc:spChg>
        <pc:spChg chg="add mod">
          <ac:chgData name="Vesile BAŞTUĞ" userId="90440137-6155-4e92-836f-f9f5a81c3448" providerId="ADAL" clId="{A04BDCDD-9BA8-4705-B742-7871013C528D}" dt="2025-11-19T13:09:22.217" v="102" actId="1076"/>
          <ac:spMkLst>
            <pc:docMk/>
            <pc:sldMk cId="1285083296" sldId="308"/>
            <ac:spMk id="5" creationId="{9A8A0A73-31A4-0C0A-BB03-D7E989685BCC}"/>
          </ac:spMkLst>
        </pc:spChg>
        <pc:spChg chg="add mod">
          <ac:chgData name="Vesile BAŞTUĞ" userId="90440137-6155-4e92-836f-f9f5a81c3448" providerId="ADAL" clId="{A04BDCDD-9BA8-4705-B742-7871013C528D}" dt="2025-11-19T13:10:12.914" v="115" actId="1076"/>
          <ac:spMkLst>
            <pc:docMk/>
            <pc:sldMk cId="1285083296" sldId="308"/>
            <ac:spMk id="7" creationId="{44898373-4079-7C87-376D-1A2209630191}"/>
          </ac:spMkLst>
        </pc:spChg>
        <pc:picChg chg="add mod">
          <ac:chgData name="Vesile BAŞTUĞ" userId="90440137-6155-4e92-836f-f9f5a81c3448" providerId="ADAL" clId="{A04BDCDD-9BA8-4705-B742-7871013C528D}" dt="2025-11-19T13:08:33.864" v="90" actId="14100"/>
          <ac:picMkLst>
            <pc:docMk/>
            <pc:sldMk cId="1285083296" sldId="308"/>
            <ac:picMk id="2" creationId="{D1E1BA20-88B4-7918-38AE-8A36921F71C4}"/>
          </ac:picMkLst>
        </pc:picChg>
        <pc:picChg chg="add mod">
          <ac:chgData name="Vesile BAŞTUĞ" userId="90440137-6155-4e92-836f-f9f5a81c3448" providerId="ADAL" clId="{A04BDCDD-9BA8-4705-B742-7871013C528D}" dt="2025-11-19T13:09:14.897" v="100" actId="14100"/>
          <ac:picMkLst>
            <pc:docMk/>
            <pc:sldMk cId="1285083296" sldId="308"/>
            <ac:picMk id="6" creationId="{97B2B8C2-24B0-0722-B175-BB8845FB5140}"/>
          </ac:picMkLst>
        </pc:picChg>
        <pc:picChg chg="add mod">
          <ac:chgData name="Vesile BAŞTUĞ" userId="90440137-6155-4e92-836f-f9f5a81c3448" providerId="ADAL" clId="{A04BDCDD-9BA8-4705-B742-7871013C528D}" dt="2025-11-19T13:10:15.305" v="116" actId="14100"/>
          <ac:picMkLst>
            <pc:docMk/>
            <pc:sldMk cId="1285083296" sldId="308"/>
            <ac:picMk id="8" creationId="{87496D68-00D8-4681-06B3-45446FA61305}"/>
          </ac:picMkLst>
        </pc:picChg>
      </pc:sldChg>
      <pc:sldChg chg="addSp delSp modSp add mod">
        <pc:chgData name="Vesile BAŞTUĞ" userId="90440137-6155-4e92-836f-f9f5a81c3448" providerId="ADAL" clId="{A04BDCDD-9BA8-4705-B742-7871013C528D}" dt="2025-11-20T07:52:49.763" v="441" actId="1076"/>
        <pc:sldMkLst>
          <pc:docMk/>
          <pc:sldMk cId="2861740588" sldId="309"/>
        </pc:sldMkLst>
        <pc:spChg chg="add mod">
          <ac:chgData name="Vesile BAŞTUĞ" userId="90440137-6155-4e92-836f-f9f5a81c3448" providerId="ADAL" clId="{A04BDCDD-9BA8-4705-B742-7871013C528D}" dt="2025-11-20T07:52:49.763" v="441" actId="1076"/>
          <ac:spMkLst>
            <pc:docMk/>
            <pc:sldMk cId="2861740588" sldId="309"/>
            <ac:spMk id="2" creationId="{940501E0-AABE-E6B0-0F5B-4BB7969A50C2}"/>
          </ac:spMkLst>
        </pc:spChg>
        <pc:spChg chg="add mod">
          <ac:chgData name="Vesile BAŞTUĞ" userId="90440137-6155-4e92-836f-f9f5a81c3448" providerId="ADAL" clId="{A04BDCDD-9BA8-4705-B742-7871013C528D}" dt="2025-11-20T07:52:40.578" v="440" actId="1076"/>
          <ac:spMkLst>
            <pc:docMk/>
            <pc:sldMk cId="2861740588" sldId="309"/>
            <ac:spMk id="6" creationId="{151E94CE-0A56-8679-C712-7CDC09D5B343}"/>
          </ac:spMkLst>
        </pc:spChg>
        <pc:picChg chg="mod">
          <ac:chgData name="Vesile BAŞTUĞ" userId="90440137-6155-4e92-836f-f9f5a81c3448" providerId="ADAL" clId="{A04BDCDD-9BA8-4705-B742-7871013C528D}" dt="2025-11-20T07:52:36.688" v="439" actId="1076"/>
          <ac:picMkLst>
            <pc:docMk/>
            <pc:sldMk cId="2861740588" sldId="309"/>
            <ac:picMk id="4" creationId="{343D0467-CFDA-177D-0267-4C8A78D9D70E}"/>
          </ac:picMkLst>
        </pc:picChg>
        <pc:picChg chg="add mod">
          <ac:chgData name="Vesile BAŞTUĞ" userId="90440137-6155-4e92-836f-f9f5a81c3448" providerId="ADAL" clId="{A04BDCDD-9BA8-4705-B742-7871013C528D}" dt="2025-11-20T07:52:34.154" v="437" actId="1076"/>
          <ac:picMkLst>
            <pc:docMk/>
            <pc:sldMk cId="2861740588" sldId="309"/>
            <ac:picMk id="5" creationId="{E8AC3C89-AB38-FA3A-80C4-AD7673FF536D}"/>
          </ac:picMkLst>
        </pc:picChg>
        <pc:picChg chg="add del mod">
          <ac:chgData name="Vesile BAŞTUĞ" userId="90440137-6155-4e92-836f-f9f5a81c3448" providerId="ADAL" clId="{A04BDCDD-9BA8-4705-B742-7871013C528D}" dt="2025-11-20T06:28:44.290" v="205" actId="478"/>
          <ac:picMkLst>
            <pc:docMk/>
            <pc:sldMk cId="2861740588" sldId="309"/>
            <ac:picMk id="7" creationId="{82E2A813-D7B7-306A-8739-3EA0C4A37435}"/>
          </ac:picMkLst>
        </pc:picChg>
        <pc:picChg chg="add mod">
          <ac:chgData name="Vesile BAŞTUĞ" userId="90440137-6155-4e92-836f-f9f5a81c3448" providerId="ADAL" clId="{A04BDCDD-9BA8-4705-B742-7871013C528D}" dt="2025-11-20T07:52:33.131" v="436" actId="1076"/>
          <ac:picMkLst>
            <pc:docMk/>
            <pc:sldMk cId="2861740588" sldId="309"/>
            <ac:picMk id="8" creationId="{D830AAFC-021E-0528-9E1B-89E4188192DF}"/>
          </ac:picMkLst>
        </pc:picChg>
      </pc:sldChg>
      <pc:sldChg chg="addSp modSp add mod">
        <pc:chgData name="Vesile BAŞTUĞ" userId="90440137-6155-4e92-836f-f9f5a81c3448" providerId="ADAL" clId="{A04BDCDD-9BA8-4705-B742-7871013C528D}" dt="2025-11-20T07:55:36.778" v="470" actId="1076"/>
        <pc:sldMkLst>
          <pc:docMk/>
          <pc:sldMk cId="827927852" sldId="310"/>
        </pc:sldMkLst>
        <pc:spChg chg="add mod">
          <ac:chgData name="Vesile BAŞTUĞ" userId="90440137-6155-4e92-836f-f9f5a81c3448" providerId="ADAL" clId="{A04BDCDD-9BA8-4705-B742-7871013C528D}" dt="2025-11-20T07:55:19.730" v="467" actId="1076"/>
          <ac:spMkLst>
            <pc:docMk/>
            <pc:sldMk cId="827927852" sldId="310"/>
            <ac:spMk id="2" creationId="{AC0EAC0E-D1A0-DE10-588E-0D1D219D055A}"/>
          </ac:spMkLst>
        </pc:spChg>
        <pc:picChg chg="add mod">
          <ac:chgData name="Vesile BAŞTUĞ" userId="90440137-6155-4e92-836f-f9f5a81c3448" providerId="ADAL" clId="{A04BDCDD-9BA8-4705-B742-7871013C528D}" dt="2025-11-20T07:55:29.603" v="469" actId="1076"/>
          <ac:picMkLst>
            <pc:docMk/>
            <pc:sldMk cId="827927852" sldId="310"/>
            <ac:picMk id="5" creationId="{E027943E-BC1F-9795-CA5F-088FA0BCF56F}"/>
          </ac:picMkLst>
        </pc:picChg>
        <pc:picChg chg="add mod">
          <ac:chgData name="Vesile BAŞTUĞ" userId="90440137-6155-4e92-836f-f9f5a81c3448" providerId="ADAL" clId="{A04BDCDD-9BA8-4705-B742-7871013C528D}" dt="2025-11-20T07:55:25.747" v="468" actId="1076"/>
          <ac:picMkLst>
            <pc:docMk/>
            <pc:sldMk cId="827927852" sldId="310"/>
            <ac:picMk id="6" creationId="{3FE21250-6921-7E65-3128-79459662E9FA}"/>
          </ac:picMkLst>
        </pc:picChg>
        <pc:picChg chg="add mod">
          <ac:chgData name="Vesile BAŞTUĞ" userId="90440137-6155-4e92-836f-f9f5a81c3448" providerId="ADAL" clId="{A04BDCDD-9BA8-4705-B742-7871013C528D}" dt="2025-11-20T07:55:25.747" v="468" actId="1076"/>
          <ac:picMkLst>
            <pc:docMk/>
            <pc:sldMk cId="827927852" sldId="310"/>
            <ac:picMk id="7" creationId="{85F99FC0-7CF2-19F6-2033-D7F1E612C790}"/>
          </ac:picMkLst>
        </pc:picChg>
        <pc:picChg chg="add mod">
          <ac:chgData name="Vesile BAŞTUĞ" userId="90440137-6155-4e92-836f-f9f5a81c3448" providerId="ADAL" clId="{A04BDCDD-9BA8-4705-B742-7871013C528D}" dt="2025-11-20T07:55:36.778" v="470" actId="1076"/>
          <ac:picMkLst>
            <pc:docMk/>
            <pc:sldMk cId="827927852" sldId="310"/>
            <ac:picMk id="8" creationId="{AA6CC9FC-2124-A2A9-840D-0E80063A402E}"/>
          </ac:picMkLst>
        </pc:picChg>
        <pc:picChg chg="add mod">
          <ac:chgData name="Vesile BAŞTUĞ" userId="90440137-6155-4e92-836f-f9f5a81c3448" providerId="ADAL" clId="{A04BDCDD-9BA8-4705-B742-7871013C528D}" dt="2025-11-20T07:54:37.839" v="451" actId="571"/>
          <ac:picMkLst>
            <pc:docMk/>
            <pc:sldMk cId="827927852" sldId="310"/>
            <ac:picMk id="9" creationId="{81F2B6B6-6DEF-58BA-E1B8-2FC1E6626F08}"/>
          </ac:picMkLst>
        </pc:picChg>
        <pc:picChg chg="add mod">
          <ac:chgData name="Vesile BAŞTUĞ" userId="90440137-6155-4e92-836f-f9f5a81c3448" providerId="ADAL" clId="{A04BDCDD-9BA8-4705-B742-7871013C528D}" dt="2025-11-20T07:54:37.839" v="451" actId="571"/>
          <ac:picMkLst>
            <pc:docMk/>
            <pc:sldMk cId="827927852" sldId="310"/>
            <ac:picMk id="10" creationId="{A708EDC8-22FF-D4BC-691D-34AE720294B9}"/>
          </ac:picMkLst>
        </pc:picChg>
      </pc:sldChg>
      <pc:sldChg chg="addSp modSp add mod">
        <pc:chgData name="Vesile BAŞTUĞ" userId="90440137-6155-4e92-836f-f9f5a81c3448" providerId="ADAL" clId="{A04BDCDD-9BA8-4705-B742-7871013C528D}" dt="2025-11-20T07:56:05.755" v="479" actId="1076"/>
        <pc:sldMkLst>
          <pc:docMk/>
          <pc:sldMk cId="3555790097" sldId="311"/>
        </pc:sldMkLst>
        <pc:spChg chg="add mod">
          <ac:chgData name="Vesile BAŞTUĞ" userId="90440137-6155-4e92-836f-f9f5a81c3448" providerId="ADAL" clId="{A04BDCDD-9BA8-4705-B742-7871013C528D}" dt="2025-11-20T07:55:51.571" v="475" actId="14100"/>
          <ac:spMkLst>
            <pc:docMk/>
            <pc:sldMk cId="3555790097" sldId="311"/>
            <ac:spMk id="2" creationId="{A94266CB-DCA3-0480-C03F-6E488122BCDE}"/>
          </ac:spMkLst>
        </pc:spChg>
        <pc:picChg chg="add mod">
          <ac:chgData name="Vesile BAŞTUĞ" userId="90440137-6155-4e92-836f-f9f5a81c3448" providerId="ADAL" clId="{A04BDCDD-9BA8-4705-B742-7871013C528D}" dt="2025-11-20T07:56:01.588" v="478" actId="1076"/>
          <ac:picMkLst>
            <pc:docMk/>
            <pc:sldMk cId="3555790097" sldId="311"/>
            <ac:picMk id="5" creationId="{DCEDE1CA-EDDE-19A5-7D5B-EA8BB50551A3}"/>
          </ac:picMkLst>
        </pc:picChg>
        <pc:picChg chg="add mod">
          <ac:chgData name="Vesile BAŞTUĞ" userId="90440137-6155-4e92-836f-f9f5a81c3448" providerId="ADAL" clId="{A04BDCDD-9BA8-4705-B742-7871013C528D}" dt="2025-11-20T07:56:05.755" v="479" actId="1076"/>
          <ac:picMkLst>
            <pc:docMk/>
            <pc:sldMk cId="3555790097" sldId="311"/>
            <ac:picMk id="6" creationId="{47E98EC2-7645-640D-759E-0239FEE6A670}"/>
          </ac:picMkLst>
        </pc:picChg>
        <pc:picChg chg="add mod">
          <ac:chgData name="Vesile BAŞTUĞ" userId="90440137-6155-4e92-836f-f9f5a81c3448" providerId="ADAL" clId="{A04BDCDD-9BA8-4705-B742-7871013C528D}" dt="2025-11-20T07:55:59.291" v="477" actId="1076"/>
          <ac:picMkLst>
            <pc:docMk/>
            <pc:sldMk cId="3555790097" sldId="311"/>
            <ac:picMk id="7" creationId="{E160CD97-2F3A-43E5-E060-7A96EA949F11}"/>
          </ac:picMkLst>
        </pc:picChg>
      </pc:sldChg>
      <pc:sldChg chg="addSp delSp modSp add mod">
        <pc:chgData name="Vesile BAŞTUĞ" userId="90440137-6155-4e92-836f-f9f5a81c3448" providerId="ADAL" clId="{A04BDCDD-9BA8-4705-B742-7871013C528D}" dt="2025-11-20T06:24:11.012" v="180" actId="1076"/>
        <pc:sldMkLst>
          <pc:docMk/>
          <pc:sldMk cId="1633316207" sldId="312"/>
        </pc:sldMkLst>
        <pc:spChg chg="mod">
          <ac:chgData name="Vesile BAŞTUĞ" userId="90440137-6155-4e92-836f-f9f5a81c3448" providerId="ADAL" clId="{A04BDCDD-9BA8-4705-B742-7871013C528D}" dt="2025-11-20T06:24:07.698" v="179" actId="1076"/>
          <ac:spMkLst>
            <pc:docMk/>
            <pc:sldMk cId="1633316207" sldId="312"/>
            <ac:spMk id="3" creationId="{14BE189F-0969-8B18-A5AD-399601D28337}"/>
          </ac:spMkLst>
        </pc:spChg>
        <pc:spChg chg="mod">
          <ac:chgData name="Vesile BAŞTUĞ" userId="90440137-6155-4e92-836f-f9f5a81c3448" providerId="ADAL" clId="{A04BDCDD-9BA8-4705-B742-7871013C528D}" dt="2025-11-20T06:24:11.012" v="180" actId="1076"/>
          <ac:spMkLst>
            <pc:docMk/>
            <pc:sldMk cId="1633316207" sldId="312"/>
            <ac:spMk id="5" creationId="{E1B04C5A-261E-614F-48BC-6E82DF5E6CA6}"/>
          </ac:spMkLst>
        </pc:spChg>
        <pc:spChg chg="mod">
          <ac:chgData name="Vesile BAŞTUĞ" userId="90440137-6155-4e92-836f-f9f5a81c3448" providerId="ADAL" clId="{A04BDCDD-9BA8-4705-B742-7871013C528D}" dt="2025-11-19T13:12:20.969" v="162" actId="20577"/>
          <ac:spMkLst>
            <pc:docMk/>
            <pc:sldMk cId="1633316207" sldId="312"/>
            <ac:spMk id="7" creationId="{94A15B3E-66B3-C1DA-1111-1804183096DE}"/>
          </ac:spMkLst>
        </pc:spChg>
        <pc:picChg chg="del">
          <ac:chgData name="Vesile BAŞTUĞ" userId="90440137-6155-4e92-836f-f9f5a81c3448" providerId="ADAL" clId="{A04BDCDD-9BA8-4705-B742-7871013C528D}" dt="2025-11-19T13:10:48.027" v="121" actId="478"/>
          <ac:picMkLst>
            <pc:docMk/>
            <pc:sldMk cId="1633316207" sldId="312"/>
            <ac:picMk id="2" creationId="{1D08BA6C-2E5B-5A99-F410-F5C8D36C62F8}"/>
          </ac:picMkLst>
        </pc:picChg>
        <pc:picChg chg="del">
          <ac:chgData name="Vesile BAŞTUĞ" userId="90440137-6155-4e92-836f-f9f5a81c3448" providerId="ADAL" clId="{A04BDCDD-9BA8-4705-B742-7871013C528D}" dt="2025-11-19T13:11:19.768" v="129" actId="478"/>
          <ac:picMkLst>
            <pc:docMk/>
            <pc:sldMk cId="1633316207" sldId="312"/>
            <ac:picMk id="6" creationId="{8F8CA498-F7DE-8083-9590-8981B3E260C2}"/>
          </ac:picMkLst>
        </pc:picChg>
        <pc:picChg chg="del">
          <ac:chgData name="Vesile BAŞTUĞ" userId="90440137-6155-4e92-836f-f9f5a81c3448" providerId="ADAL" clId="{A04BDCDD-9BA8-4705-B742-7871013C528D}" dt="2025-11-19T13:11:51.672" v="137" actId="478"/>
          <ac:picMkLst>
            <pc:docMk/>
            <pc:sldMk cId="1633316207" sldId="312"/>
            <ac:picMk id="8" creationId="{57F06ABA-13B7-F90F-00DE-5D55BE69DE3B}"/>
          </ac:picMkLst>
        </pc:picChg>
        <pc:picChg chg="add mod">
          <ac:chgData name="Vesile BAŞTUĞ" userId="90440137-6155-4e92-836f-f9f5a81c3448" providerId="ADAL" clId="{A04BDCDD-9BA8-4705-B742-7871013C528D}" dt="2025-11-19T13:12:46.035" v="172" actId="14100"/>
          <ac:picMkLst>
            <pc:docMk/>
            <pc:sldMk cId="1633316207" sldId="312"/>
            <ac:picMk id="9" creationId="{F57A6513-224F-945A-26B9-C1B63D81A0B3}"/>
          </ac:picMkLst>
        </pc:picChg>
        <pc:picChg chg="add mod">
          <ac:chgData name="Vesile BAŞTUĞ" userId="90440137-6155-4e92-836f-f9f5a81c3448" providerId="ADAL" clId="{A04BDCDD-9BA8-4705-B742-7871013C528D}" dt="2025-11-19T13:12:47.517" v="173" actId="1076"/>
          <ac:picMkLst>
            <pc:docMk/>
            <pc:sldMk cId="1633316207" sldId="312"/>
            <ac:picMk id="10" creationId="{ED5ED2F4-DB91-F772-85BD-1EA0E4069C9A}"/>
          </ac:picMkLst>
        </pc:picChg>
        <pc:picChg chg="add mod">
          <ac:chgData name="Vesile BAŞTUĞ" userId="90440137-6155-4e92-836f-f9f5a81c3448" providerId="ADAL" clId="{A04BDCDD-9BA8-4705-B742-7871013C528D}" dt="2025-11-19T13:12:52.329" v="175" actId="14100"/>
          <ac:picMkLst>
            <pc:docMk/>
            <pc:sldMk cId="1633316207" sldId="312"/>
            <ac:picMk id="11" creationId="{BF048A96-F8EC-96D2-C5E1-C370823F63CC}"/>
          </ac:picMkLst>
        </pc:picChg>
        <pc:picChg chg="add mod">
          <ac:chgData name="Vesile BAŞTUĞ" userId="90440137-6155-4e92-836f-f9f5a81c3448" providerId="ADAL" clId="{A04BDCDD-9BA8-4705-B742-7871013C528D}" dt="2025-11-19T13:12:57.344" v="178" actId="14100"/>
          <ac:picMkLst>
            <pc:docMk/>
            <pc:sldMk cId="1633316207" sldId="312"/>
            <ac:picMk id="12" creationId="{F5EA9C5A-92BC-37CC-298B-C9F0588CD113}"/>
          </ac:picMkLst>
        </pc:picChg>
      </pc:sldChg>
      <pc:sldChg chg="addSp delSp modSp add mod">
        <pc:chgData name="Vesile BAŞTUĞ" userId="90440137-6155-4e92-836f-f9f5a81c3448" providerId="ADAL" clId="{A04BDCDD-9BA8-4705-B742-7871013C528D}" dt="2025-11-20T07:57:03.072" v="492" actId="113"/>
        <pc:sldMkLst>
          <pc:docMk/>
          <pc:sldMk cId="608658304" sldId="313"/>
        </pc:sldMkLst>
        <pc:spChg chg="add del">
          <ac:chgData name="Vesile BAŞTUĞ" userId="90440137-6155-4e92-836f-f9f5a81c3448" providerId="ADAL" clId="{A04BDCDD-9BA8-4705-B742-7871013C528D}" dt="2025-11-20T06:58:20.589" v="264" actId="478"/>
          <ac:spMkLst>
            <pc:docMk/>
            <pc:sldMk cId="608658304" sldId="313"/>
            <ac:spMk id="2" creationId="{5C991AE6-93C3-5380-B37D-9D83D794AA67}"/>
          </ac:spMkLst>
        </pc:spChg>
        <pc:spChg chg="add del">
          <ac:chgData name="Vesile BAŞTUĞ" userId="90440137-6155-4e92-836f-f9f5a81c3448" providerId="ADAL" clId="{A04BDCDD-9BA8-4705-B742-7871013C528D}" dt="2025-11-20T06:58:20.589" v="264" actId="478"/>
          <ac:spMkLst>
            <pc:docMk/>
            <pc:sldMk cId="608658304" sldId="313"/>
            <ac:spMk id="3" creationId="{88CF0300-E543-9C49-1C32-E9ECA306B763}"/>
          </ac:spMkLst>
        </pc:spChg>
        <pc:spChg chg="add mod">
          <ac:chgData name="Vesile BAŞTUĞ" userId="90440137-6155-4e92-836f-f9f5a81c3448" providerId="ADAL" clId="{A04BDCDD-9BA8-4705-B742-7871013C528D}" dt="2025-11-20T06:58:02.988" v="258"/>
          <ac:spMkLst>
            <pc:docMk/>
            <pc:sldMk cId="608658304" sldId="313"/>
            <ac:spMk id="9" creationId="{3248E57D-9FAF-ACCF-309F-448E4774A58C}"/>
          </ac:spMkLst>
        </pc:spChg>
        <pc:spChg chg="add del mod">
          <ac:chgData name="Vesile BAŞTUĞ" userId="90440137-6155-4e92-836f-f9f5a81c3448" providerId="ADAL" clId="{A04BDCDD-9BA8-4705-B742-7871013C528D}" dt="2025-11-20T06:58:20.589" v="264" actId="478"/>
          <ac:spMkLst>
            <pc:docMk/>
            <pc:sldMk cId="608658304" sldId="313"/>
            <ac:spMk id="12" creationId="{B980E1CC-0335-9CA8-1E09-67F1A02B5560}"/>
          </ac:spMkLst>
        </pc:spChg>
        <pc:spChg chg="add mod">
          <ac:chgData name="Vesile BAŞTUĞ" userId="90440137-6155-4e92-836f-f9f5a81c3448" providerId="ADAL" clId="{A04BDCDD-9BA8-4705-B742-7871013C528D}" dt="2025-11-20T07:57:03.072" v="492" actId="113"/>
          <ac:spMkLst>
            <pc:docMk/>
            <pc:sldMk cId="608658304" sldId="313"/>
            <ac:spMk id="15" creationId="{7949AAF6-2A27-B597-F196-275D7C1EDB47}"/>
          </ac:spMkLst>
        </pc:spChg>
        <pc:picChg chg="add del">
          <ac:chgData name="Vesile BAŞTUĞ" userId="90440137-6155-4e92-836f-f9f5a81c3448" providerId="ADAL" clId="{A04BDCDD-9BA8-4705-B742-7871013C528D}" dt="2025-11-20T06:58:17.078" v="263" actId="478"/>
          <ac:picMkLst>
            <pc:docMk/>
            <pc:sldMk cId="608658304" sldId="313"/>
            <ac:picMk id="4" creationId="{A4CC4813-8AE5-0B77-ED8D-576EC7D0A713}"/>
          </ac:picMkLst>
        </pc:picChg>
        <pc:picChg chg="add del">
          <ac:chgData name="Vesile BAŞTUĞ" userId="90440137-6155-4e92-836f-f9f5a81c3448" providerId="ADAL" clId="{A04BDCDD-9BA8-4705-B742-7871013C528D}" dt="2025-11-20T06:58:20.589" v="264" actId="478"/>
          <ac:picMkLst>
            <pc:docMk/>
            <pc:sldMk cId="608658304" sldId="313"/>
            <ac:picMk id="5" creationId="{736940E6-E7FD-BAF7-D908-237F437D4C1E}"/>
          </ac:picMkLst>
        </pc:picChg>
        <pc:picChg chg="add del">
          <ac:chgData name="Vesile BAŞTUĞ" userId="90440137-6155-4e92-836f-f9f5a81c3448" providerId="ADAL" clId="{A04BDCDD-9BA8-4705-B742-7871013C528D}" dt="2025-11-20T06:58:20.589" v="264" actId="478"/>
          <ac:picMkLst>
            <pc:docMk/>
            <pc:sldMk cId="608658304" sldId="313"/>
            <ac:picMk id="6" creationId="{70FA761F-B31A-AD3B-97CC-8928B80BD86A}"/>
          </ac:picMkLst>
        </pc:picChg>
        <pc:picChg chg="add del">
          <ac:chgData name="Vesile BAŞTUĞ" userId="90440137-6155-4e92-836f-f9f5a81c3448" providerId="ADAL" clId="{A04BDCDD-9BA8-4705-B742-7871013C528D}" dt="2025-11-20T06:58:20.589" v="264" actId="478"/>
          <ac:picMkLst>
            <pc:docMk/>
            <pc:sldMk cId="608658304" sldId="313"/>
            <ac:picMk id="7" creationId="{A4296805-AF57-B4DE-AA5B-C24DB45D400D}"/>
          </ac:picMkLst>
        </pc:picChg>
        <pc:picChg chg="add del">
          <ac:chgData name="Vesile BAŞTUĞ" userId="90440137-6155-4e92-836f-f9f5a81c3448" providerId="ADAL" clId="{A04BDCDD-9BA8-4705-B742-7871013C528D}" dt="2025-11-20T06:58:20.589" v="264" actId="478"/>
          <ac:picMkLst>
            <pc:docMk/>
            <pc:sldMk cId="608658304" sldId="313"/>
            <ac:picMk id="8" creationId="{1059F5AB-F09F-AB47-F204-60C776B887DD}"/>
          </ac:picMkLst>
        </pc:picChg>
        <pc:picChg chg="add mod">
          <ac:chgData name="Vesile BAŞTUĞ" userId="90440137-6155-4e92-836f-f9f5a81c3448" providerId="ADAL" clId="{A04BDCDD-9BA8-4705-B742-7871013C528D}" dt="2025-11-20T06:58:02.988" v="258"/>
          <ac:picMkLst>
            <pc:docMk/>
            <pc:sldMk cId="608658304" sldId="313"/>
            <ac:picMk id="10" creationId="{9BF9C9D0-45B6-0EF7-615F-4B452BF7DBD1}"/>
          </ac:picMkLst>
        </pc:picChg>
        <pc:picChg chg="add mod">
          <ac:chgData name="Vesile BAŞTUĞ" userId="90440137-6155-4e92-836f-f9f5a81c3448" providerId="ADAL" clId="{A04BDCDD-9BA8-4705-B742-7871013C528D}" dt="2025-11-20T06:58:02.440" v="256" actId="1076"/>
          <ac:picMkLst>
            <pc:docMk/>
            <pc:sldMk cId="608658304" sldId="313"/>
            <ac:picMk id="11" creationId="{39747179-11FA-79C3-257E-1E4B2D6DDC11}"/>
          </ac:picMkLst>
        </pc:picChg>
        <pc:picChg chg="add del mod">
          <ac:chgData name="Vesile BAŞTUĞ" userId="90440137-6155-4e92-836f-f9f5a81c3448" providerId="ADAL" clId="{A04BDCDD-9BA8-4705-B742-7871013C528D}" dt="2025-11-20T06:58:20.589" v="264" actId="478"/>
          <ac:picMkLst>
            <pc:docMk/>
            <pc:sldMk cId="608658304" sldId="313"/>
            <ac:picMk id="13" creationId="{E82969C8-3D6F-2DF7-3793-A183D9765756}"/>
          </ac:picMkLst>
        </pc:picChg>
        <pc:picChg chg="add del mod">
          <ac:chgData name="Vesile BAŞTUĞ" userId="90440137-6155-4e92-836f-f9f5a81c3448" providerId="ADAL" clId="{A04BDCDD-9BA8-4705-B742-7871013C528D}" dt="2025-11-20T06:58:20.589" v="264" actId="478"/>
          <ac:picMkLst>
            <pc:docMk/>
            <pc:sldMk cId="608658304" sldId="313"/>
            <ac:picMk id="14" creationId="{96820246-A791-E23E-CFBA-9315152CEDE3}"/>
          </ac:picMkLst>
        </pc:picChg>
        <pc:picChg chg="add mod">
          <ac:chgData name="Vesile BAŞTUĞ" userId="90440137-6155-4e92-836f-f9f5a81c3448" providerId="ADAL" clId="{A04BDCDD-9BA8-4705-B742-7871013C528D}" dt="2025-11-20T06:58:23.977" v="267" actId="1076"/>
          <ac:picMkLst>
            <pc:docMk/>
            <pc:sldMk cId="608658304" sldId="313"/>
            <ac:picMk id="16" creationId="{76816BF3-4BFB-D77D-81D7-1DFC26425F16}"/>
          </ac:picMkLst>
        </pc:picChg>
        <pc:picChg chg="add mod">
          <ac:chgData name="Vesile BAŞTUĞ" userId="90440137-6155-4e92-836f-f9f5a81c3448" providerId="ADAL" clId="{A04BDCDD-9BA8-4705-B742-7871013C528D}" dt="2025-11-20T06:58:23.977" v="267" actId="1076"/>
          <ac:picMkLst>
            <pc:docMk/>
            <pc:sldMk cId="608658304" sldId="313"/>
            <ac:picMk id="17" creationId="{8DE829D4-31ED-FBA4-9DA2-31A8EBFE9E70}"/>
          </ac:picMkLst>
        </pc:picChg>
      </pc:sldChg>
      <pc:sldChg chg="addSp delSp modSp add mod ord">
        <pc:chgData name="Vesile BAŞTUĞ" userId="90440137-6155-4e92-836f-f9f5a81c3448" providerId="ADAL" clId="{A04BDCDD-9BA8-4705-B742-7871013C528D}" dt="2025-11-20T07:56:43.587" v="487" actId="14100"/>
        <pc:sldMkLst>
          <pc:docMk/>
          <pc:sldMk cId="1850700669" sldId="314"/>
        </pc:sldMkLst>
        <pc:spChg chg="del">
          <ac:chgData name="Vesile BAŞTUĞ" userId="90440137-6155-4e92-836f-f9f5a81c3448" providerId="ADAL" clId="{A04BDCDD-9BA8-4705-B742-7871013C528D}" dt="2025-11-20T06:42:50.807" v="235" actId="478"/>
          <ac:spMkLst>
            <pc:docMk/>
            <pc:sldMk cId="1850700669" sldId="314"/>
            <ac:spMk id="2" creationId="{412CF7C3-FE68-0EDE-0EA7-FD4158599DB4}"/>
          </ac:spMkLst>
        </pc:spChg>
        <pc:spChg chg="add mod">
          <ac:chgData name="Vesile BAŞTUĞ" userId="90440137-6155-4e92-836f-f9f5a81c3448" providerId="ADAL" clId="{A04BDCDD-9BA8-4705-B742-7871013C528D}" dt="2025-11-20T07:56:34.323" v="485" actId="1076"/>
          <ac:spMkLst>
            <pc:docMk/>
            <pc:sldMk cId="1850700669" sldId="314"/>
            <ac:spMk id="9" creationId="{C8B1F674-C0E0-C1E7-3377-7E928DD1BB6C}"/>
          </ac:spMkLst>
        </pc:spChg>
        <pc:picChg chg="del">
          <ac:chgData name="Vesile BAŞTUĞ" userId="90440137-6155-4e92-836f-f9f5a81c3448" providerId="ADAL" clId="{A04BDCDD-9BA8-4705-B742-7871013C528D}" dt="2025-11-20T06:42:53.770" v="237" actId="478"/>
          <ac:picMkLst>
            <pc:docMk/>
            <pc:sldMk cId="1850700669" sldId="314"/>
            <ac:picMk id="5" creationId="{42B1AA58-7FA2-8531-FD45-1FC163F5FB18}"/>
          </ac:picMkLst>
        </pc:picChg>
        <pc:picChg chg="del">
          <ac:chgData name="Vesile BAŞTUĞ" userId="90440137-6155-4e92-836f-f9f5a81c3448" providerId="ADAL" clId="{A04BDCDD-9BA8-4705-B742-7871013C528D}" dt="2025-11-20T06:42:52.396" v="236" actId="478"/>
          <ac:picMkLst>
            <pc:docMk/>
            <pc:sldMk cId="1850700669" sldId="314"/>
            <ac:picMk id="6" creationId="{C7C9BBD3-9B6E-E961-7D0C-AFD5C348F390}"/>
          </ac:picMkLst>
        </pc:picChg>
        <pc:picChg chg="del">
          <ac:chgData name="Vesile BAŞTUĞ" userId="90440137-6155-4e92-836f-f9f5a81c3448" providerId="ADAL" clId="{A04BDCDD-9BA8-4705-B742-7871013C528D}" dt="2025-11-20T06:42:55.222" v="238" actId="478"/>
          <ac:picMkLst>
            <pc:docMk/>
            <pc:sldMk cId="1850700669" sldId="314"/>
            <ac:picMk id="7" creationId="{F8F8B4E9-14AE-6636-237F-2CB3EB4A2E6F}"/>
          </ac:picMkLst>
        </pc:picChg>
        <pc:picChg chg="del">
          <ac:chgData name="Vesile BAŞTUĞ" userId="90440137-6155-4e92-836f-f9f5a81c3448" providerId="ADAL" clId="{A04BDCDD-9BA8-4705-B742-7871013C528D}" dt="2025-11-20T06:42:47.448" v="234" actId="478"/>
          <ac:picMkLst>
            <pc:docMk/>
            <pc:sldMk cId="1850700669" sldId="314"/>
            <ac:picMk id="8" creationId="{E82DAA15-0F0E-37FD-4612-6370BF3D3891}"/>
          </ac:picMkLst>
        </pc:picChg>
        <pc:picChg chg="add mod">
          <ac:chgData name="Vesile BAŞTUĞ" userId="90440137-6155-4e92-836f-f9f5a81c3448" providerId="ADAL" clId="{A04BDCDD-9BA8-4705-B742-7871013C528D}" dt="2025-11-20T06:43:09.523" v="241" actId="1076"/>
          <ac:picMkLst>
            <pc:docMk/>
            <pc:sldMk cId="1850700669" sldId="314"/>
            <ac:picMk id="10" creationId="{193DA2CF-B5F8-78C6-432F-9AF058EB04F3}"/>
          </ac:picMkLst>
        </pc:picChg>
        <pc:picChg chg="add mod">
          <ac:chgData name="Vesile BAŞTUĞ" userId="90440137-6155-4e92-836f-f9f5a81c3448" providerId="ADAL" clId="{A04BDCDD-9BA8-4705-B742-7871013C528D}" dt="2025-11-20T07:56:43.587" v="487" actId="14100"/>
          <ac:picMkLst>
            <pc:docMk/>
            <pc:sldMk cId="1850700669" sldId="314"/>
            <ac:picMk id="11" creationId="{F482AC98-ADEE-489E-0850-56AADC99BD65}"/>
          </ac:picMkLst>
        </pc:picChg>
      </pc:sldChg>
      <pc:sldChg chg="addSp delSp modSp add mod">
        <pc:chgData name="Vesile BAŞTUĞ" userId="90440137-6155-4e92-836f-f9f5a81c3448" providerId="ADAL" clId="{A04BDCDD-9BA8-4705-B742-7871013C528D}" dt="2025-11-20T07:58:10.226" v="512" actId="14100"/>
        <pc:sldMkLst>
          <pc:docMk/>
          <pc:sldMk cId="2427865872" sldId="315"/>
        </pc:sldMkLst>
        <pc:spChg chg="del">
          <ac:chgData name="Vesile BAŞTUĞ" userId="90440137-6155-4e92-836f-f9f5a81c3448" providerId="ADAL" clId="{A04BDCDD-9BA8-4705-B742-7871013C528D}" dt="2025-11-20T07:26:29.398" v="270" actId="478"/>
          <ac:spMkLst>
            <pc:docMk/>
            <pc:sldMk cId="2427865872" sldId="315"/>
            <ac:spMk id="2" creationId="{1F9625DE-D4EF-DCEB-7462-B61BA2B9DEAE}"/>
          </ac:spMkLst>
        </pc:spChg>
        <pc:spChg chg="add mod">
          <ac:chgData name="Vesile BAŞTUĞ" userId="90440137-6155-4e92-836f-f9f5a81c3448" providerId="ADAL" clId="{A04BDCDD-9BA8-4705-B742-7871013C528D}" dt="2025-11-20T07:57:39.237" v="498" actId="207"/>
          <ac:spMkLst>
            <pc:docMk/>
            <pc:sldMk cId="2427865872" sldId="315"/>
            <ac:spMk id="9" creationId="{2596BEF5-C621-162D-31EF-5CF91E44F9E9}"/>
          </ac:spMkLst>
        </pc:spChg>
        <pc:picChg chg="del">
          <ac:chgData name="Vesile BAŞTUĞ" userId="90440137-6155-4e92-836f-f9f5a81c3448" providerId="ADAL" clId="{A04BDCDD-9BA8-4705-B742-7871013C528D}" dt="2025-11-20T07:26:29.398" v="270" actId="478"/>
          <ac:picMkLst>
            <pc:docMk/>
            <pc:sldMk cId="2427865872" sldId="315"/>
            <ac:picMk id="5" creationId="{EB1538CC-EE42-FC1C-0E95-389B6D8D4C3C}"/>
          </ac:picMkLst>
        </pc:picChg>
        <pc:picChg chg="del">
          <ac:chgData name="Vesile BAŞTUĞ" userId="90440137-6155-4e92-836f-f9f5a81c3448" providerId="ADAL" clId="{A04BDCDD-9BA8-4705-B742-7871013C528D}" dt="2025-11-20T07:26:29.398" v="270" actId="478"/>
          <ac:picMkLst>
            <pc:docMk/>
            <pc:sldMk cId="2427865872" sldId="315"/>
            <ac:picMk id="6" creationId="{16A52FD0-7EE0-F134-7541-CC8451CC2D85}"/>
          </ac:picMkLst>
        </pc:picChg>
        <pc:picChg chg="del">
          <ac:chgData name="Vesile BAŞTUĞ" userId="90440137-6155-4e92-836f-f9f5a81c3448" providerId="ADAL" clId="{A04BDCDD-9BA8-4705-B742-7871013C528D}" dt="2025-11-20T07:26:29.398" v="270" actId="478"/>
          <ac:picMkLst>
            <pc:docMk/>
            <pc:sldMk cId="2427865872" sldId="315"/>
            <ac:picMk id="7" creationId="{3B7E83A1-D1C9-0673-7F76-6367A9035B93}"/>
          </ac:picMkLst>
        </pc:picChg>
        <pc:picChg chg="del">
          <ac:chgData name="Vesile BAŞTUĞ" userId="90440137-6155-4e92-836f-f9f5a81c3448" providerId="ADAL" clId="{A04BDCDD-9BA8-4705-B742-7871013C528D}" dt="2025-11-20T07:26:29.398" v="270" actId="478"/>
          <ac:picMkLst>
            <pc:docMk/>
            <pc:sldMk cId="2427865872" sldId="315"/>
            <ac:picMk id="8" creationId="{D2A37E50-47AD-9912-0E6E-5347F39C2B76}"/>
          </ac:picMkLst>
        </pc:picChg>
        <pc:picChg chg="add mod">
          <ac:chgData name="Vesile BAŞTUĞ" userId="90440137-6155-4e92-836f-f9f5a81c3448" providerId="ADAL" clId="{A04BDCDD-9BA8-4705-B742-7871013C528D}" dt="2025-11-20T07:57:58.699" v="508" actId="14100"/>
          <ac:picMkLst>
            <pc:docMk/>
            <pc:sldMk cId="2427865872" sldId="315"/>
            <ac:picMk id="10" creationId="{22553607-A726-58AD-29D9-A0CB4B0551FF}"/>
          </ac:picMkLst>
        </pc:picChg>
        <pc:picChg chg="add mod">
          <ac:chgData name="Vesile BAŞTUĞ" userId="90440137-6155-4e92-836f-f9f5a81c3448" providerId="ADAL" clId="{A04BDCDD-9BA8-4705-B742-7871013C528D}" dt="2025-11-20T07:58:10.226" v="512" actId="14100"/>
          <ac:picMkLst>
            <pc:docMk/>
            <pc:sldMk cId="2427865872" sldId="315"/>
            <ac:picMk id="11" creationId="{16C38E4D-7CBA-808A-A981-410D9780D48B}"/>
          </ac:picMkLst>
        </pc:picChg>
      </pc:sldChg>
      <pc:sldChg chg="addSp delSp modSp add mod">
        <pc:chgData name="Vesile BAŞTUĞ" userId="90440137-6155-4e92-836f-f9f5a81c3448" providerId="ADAL" clId="{A04BDCDD-9BA8-4705-B742-7871013C528D}" dt="2025-11-20T07:59:03.859" v="524" actId="1076"/>
        <pc:sldMkLst>
          <pc:docMk/>
          <pc:sldMk cId="2628293834" sldId="316"/>
        </pc:sldMkLst>
        <pc:spChg chg="del">
          <ac:chgData name="Vesile BAŞTUĞ" userId="90440137-6155-4e92-836f-f9f5a81c3448" providerId="ADAL" clId="{A04BDCDD-9BA8-4705-B742-7871013C528D}" dt="2025-11-20T07:26:39.077" v="274" actId="478"/>
          <ac:spMkLst>
            <pc:docMk/>
            <pc:sldMk cId="2628293834" sldId="316"/>
            <ac:spMk id="2" creationId="{F244335F-C64B-6847-BB2D-569E85A360C7}"/>
          </ac:spMkLst>
        </pc:spChg>
        <pc:spChg chg="del">
          <ac:chgData name="Vesile BAŞTUĞ" userId="90440137-6155-4e92-836f-f9f5a81c3448" providerId="ADAL" clId="{A04BDCDD-9BA8-4705-B742-7871013C528D}" dt="2025-11-20T07:26:39.077" v="274" actId="478"/>
          <ac:spMkLst>
            <pc:docMk/>
            <pc:sldMk cId="2628293834" sldId="316"/>
            <ac:spMk id="3" creationId="{DCECB3E6-83BC-8B42-15A2-93BC80395BCE}"/>
          </ac:spMkLst>
        </pc:spChg>
        <pc:spChg chg="add mod">
          <ac:chgData name="Vesile BAŞTUĞ" userId="90440137-6155-4e92-836f-f9f5a81c3448" providerId="ADAL" clId="{A04BDCDD-9BA8-4705-B742-7871013C528D}" dt="2025-11-20T07:58:23.691" v="519" actId="1076"/>
          <ac:spMkLst>
            <pc:docMk/>
            <pc:sldMk cId="2628293834" sldId="316"/>
            <ac:spMk id="9" creationId="{2876D18C-39BA-A09C-7847-4441F35F3730}"/>
          </ac:spMkLst>
        </pc:spChg>
        <pc:picChg chg="del">
          <ac:chgData name="Vesile BAŞTUĞ" userId="90440137-6155-4e92-836f-f9f5a81c3448" providerId="ADAL" clId="{A04BDCDD-9BA8-4705-B742-7871013C528D}" dt="2025-11-20T07:26:39.077" v="274" actId="478"/>
          <ac:picMkLst>
            <pc:docMk/>
            <pc:sldMk cId="2628293834" sldId="316"/>
            <ac:picMk id="5" creationId="{4D458E26-0347-6F11-D29B-FDE859CBD1EA}"/>
          </ac:picMkLst>
        </pc:picChg>
        <pc:picChg chg="del">
          <ac:chgData name="Vesile BAŞTUĞ" userId="90440137-6155-4e92-836f-f9f5a81c3448" providerId="ADAL" clId="{A04BDCDD-9BA8-4705-B742-7871013C528D}" dt="2025-11-20T07:26:39.077" v="274" actId="478"/>
          <ac:picMkLst>
            <pc:docMk/>
            <pc:sldMk cId="2628293834" sldId="316"/>
            <ac:picMk id="6" creationId="{017696DC-6FDE-A9C2-11B6-A58AD6EAFEFD}"/>
          </ac:picMkLst>
        </pc:picChg>
        <pc:picChg chg="del">
          <ac:chgData name="Vesile BAŞTUĞ" userId="90440137-6155-4e92-836f-f9f5a81c3448" providerId="ADAL" clId="{A04BDCDD-9BA8-4705-B742-7871013C528D}" dt="2025-11-20T07:26:39.077" v="274" actId="478"/>
          <ac:picMkLst>
            <pc:docMk/>
            <pc:sldMk cId="2628293834" sldId="316"/>
            <ac:picMk id="7" creationId="{929A34A4-4FF8-F5FC-74F3-F38DC6815A55}"/>
          </ac:picMkLst>
        </pc:picChg>
        <pc:picChg chg="del">
          <ac:chgData name="Vesile BAŞTUĞ" userId="90440137-6155-4e92-836f-f9f5a81c3448" providerId="ADAL" clId="{A04BDCDD-9BA8-4705-B742-7871013C528D}" dt="2025-11-20T07:26:39.077" v="274" actId="478"/>
          <ac:picMkLst>
            <pc:docMk/>
            <pc:sldMk cId="2628293834" sldId="316"/>
            <ac:picMk id="8" creationId="{DBF068AC-A27B-63A1-FF20-10594AA1FC1F}"/>
          </ac:picMkLst>
        </pc:picChg>
        <pc:picChg chg="add mod">
          <ac:chgData name="Vesile BAŞTUĞ" userId="90440137-6155-4e92-836f-f9f5a81c3448" providerId="ADAL" clId="{A04BDCDD-9BA8-4705-B742-7871013C528D}" dt="2025-11-20T07:59:03.859" v="524" actId="1076"/>
          <ac:picMkLst>
            <pc:docMk/>
            <pc:sldMk cId="2628293834" sldId="316"/>
            <ac:picMk id="10" creationId="{07092DD8-D1B6-0842-675E-C4B2C99400EF}"/>
          </ac:picMkLst>
        </pc:picChg>
        <pc:picChg chg="add mod">
          <ac:chgData name="Vesile BAŞTUĞ" userId="90440137-6155-4e92-836f-f9f5a81c3448" providerId="ADAL" clId="{A04BDCDD-9BA8-4705-B742-7871013C528D}" dt="2025-11-20T07:59:02.619" v="523" actId="1076"/>
          <ac:picMkLst>
            <pc:docMk/>
            <pc:sldMk cId="2628293834" sldId="316"/>
            <ac:picMk id="11" creationId="{121AF94B-0D43-8D34-757D-94B7EBBD8EBC}"/>
          </ac:picMkLst>
        </pc:picChg>
      </pc:sldChg>
      <pc:sldChg chg="addSp delSp modSp add mod">
        <pc:chgData name="Vesile BAŞTUĞ" userId="90440137-6155-4e92-836f-f9f5a81c3448" providerId="ADAL" clId="{A04BDCDD-9BA8-4705-B742-7871013C528D}" dt="2025-11-20T07:59:43.179" v="540" actId="1076"/>
        <pc:sldMkLst>
          <pc:docMk/>
          <pc:sldMk cId="4245808979" sldId="317"/>
        </pc:sldMkLst>
        <pc:spChg chg="del">
          <ac:chgData name="Vesile BAŞTUĞ" userId="90440137-6155-4e92-836f-f9f5a81c3448" providerId="ADAL" clId="{A04BDCDD-9BA8-4705-B742-7871013C528D}" dt="2025-11-20T07:29:18.064" v="278" actId="478"/>
          <ac:spMkLst>
            <pc:docMk/>
            <pc:sldMk cId="4245808979" sldId="317"/>
            <ac:spMk id="2" creationId="{4D98F78E-EA6E-65F1-B1C0-463E014F2B59}"/>
          </ac:spMkLst>
        </pc:spChg>
        <pc:spChg chg="add mod">
          <ac:chgData name="Vesile BAŞTUĞ" userId="90440137-6155-4e92-836f-f9f5a81c3448" providerId="ADAL" clId="{A04BDCDD-9BA8-4705-B742-7871013C528D}" dt="2025-11-20T07:59:12.661" v="529" actId="207"/>
          <ac:spMkLst>
            <pc:docMk/>
            <pc:sldMk cId="4245808979" sldId="317"/>
            <ac:spMk id="9" creationId="{4416847E-94FC-39CA-C7C0-0858EAD56F64}"/>
          </ac:spMkLst>
        </pc:spChg>
        <pc:picChg chg="del">
          <ac:chgData name="Vesile BAŞTUĞ" userId="90440137-6155-4e92-836f-f9f5a81c3448" providerId="ADAL" clId="{A04BDCDD-9BA8-4705-B742-7871013C528D}" dt="2025-11-20T07:29:18.064" v="278" actId="478"/>
          <ac:picMkLst>
            <pc:docMk/>
            <pc:sldMk cId="4245808979" sldId="317"/>
            <ac:picMk id="5" creationId="{8A2968A2-DC0E-A4E0-C259-68F40FB6EDC2}"/>
          </ac:picMkLst>
        </pc:picChg>
        <pc:picChg chg="del">
          <ac:chgData name="Vesile BAŞTUĞ" userId="90440137-6155-4e92-836f-f9f5a81c3448" providerId="ADAL" clId="{A04BDCDD-9BA8-4705-B742-7871013C528D}" dt="2025-11-20T07:29:18.064" v="278" actId="478"/>
          <ac:picMkLst>
            <pc:docMk/>
            <pc:sldMk cId="4245808979" sldId="317"/>
            <ac:picMk id="6" creationId="{64D373B3-EAB9-1BC1-C7EE-7513F4E1F306}"/>
          </ac:picMkLst>
        </pc:picChg>
        <pc:picChg chg="del">
          <ac:chgData name="Vesile BAŞTUĞ" userId="90440137-6155-4e92-836f-f9f5a81c3448" providerId="ADAL" clId="{A04BDCDD-9BA8-4705-B742-7871013C528D}" dt="2025-11-20T07:29:18.064" v="278" actId="478"/>
          <ac:picMkLst>
            <pc:docMk/>
            <pc:sldMk cId="4245808979" sldId="317"/>
            <ac:picMk id="7" creationId="{F112BCAF-028A-DA73-9DEB-CE7978698764}"/>
          </ac:picMkLst>
        </pc:picChg>
        <pc:picChg chg="del">
          <ac:chgData name="Vesile BAŞTUĞ" userId="90440137-6155-4e92-836f-f9f5a81c3448" providerId="ADAL" clId="{A04BDCDD-9BA8-4705-B742-7871013C528D}" dt="2025-11-20T07:29:18.064" v="278" actId="478"/>
          <ac:picMkLst>
            <pc:docMk/>
            <pc:sldMk cId="4245808979" sldId="317"/>
            <ac:picMk id="8" creationId="{3E6AB336-EE15-F4EF-FC36-C782F458DAC7}"/>
          </ac:picMkLst>
        </pc:picChg>
        <pc:picChg chg="add mod">
          <ac:chgData name="Vesile BAŞTUĞ" userId="90440137-6155-4e92-836f-f9f5a81c3448" providerId="ADAL" clId="{A04BDCDD-9BA8-4705-B742-7871013C528D}" dt="2025-11-20T07:59:40.683" v="539" actId="1076"/>
          <ac:picMkLst>
            <pc:docMk/>
            <pc:sldMk cId="4245808979" sldId="317"/>
            <ac:picMk id="10" creationId="{8A7551BB-56D1-D445-1CF7-274DF3D2EE67}"/>
          </ac:picMkLst>
        </pc:picChg>
        <pc:picChg chg="add mod">
          <ac:chgData name="Vesile BAŞTUĞ" userId="90440137-6155-4e92-836f-f9f5a81c3448" providerId="ADAL" clId="{A04BDCDD-9BA8-4705-B742-7871013C528D}" dt="2025-11-20T07:59:43.179" v="540" actId="1076"/>
          <ac:picMkLst>
            <pc:docMk/>
            <pc:sldMk cId="4245808979" sldId="317"/>
            <ac:picMk id="11" creationId="{8C236FF6-C066-1F63-F979-396CBEB953F5}"/>
          </ac:picMkLst>
        </pc:picChg>
      </pc:sldChg>
      <pc:sldChg chg="addSp delSp modSp add mod">
        <pc:chgData name="Vesile BAŞTUĞ" userId="90440137-6155-4e92-836f-f9f5a81c3448" providerId="ADAL" clId="{A04BDCDD-9BA8-4705-B742-7871013C528D}" dt="2025-11-20T08:00:17.347" v="549" actId="14100"/>
        <pc:sldMkLst>
          <pc:docMk/>
          <pc:sldMk cId="3502134967" sldId="318"/>
        </pc:sldMkLst>
        <pc:spChg chg="del">
          <ac:chgData name="Vesile BAŞTUĞ" userId="90440137-6155-4e92-836f-f9f5a81c3448" providerId="ADAL" clId="{A04BDCDD-9BA8-4705-B742-7871013C528D}" dt="2025-11-20T07:30:36.527" v="282" actId="478"/>
          <ac:spMkLst>
            <pc:docMk/>
            <pc:sldMk cId="3502134967" sldId="318"/>
            <ac:spMk id="2" creationId="{FD8551E8-1CF1-6230-830C-8A745B039CA0}"/>
          </ac:spMkLst>
        </pc:spChg>
        <pc:spChg chg="add mod">
          <ac:chgData name="Vesile BAŞTUĞ" userId="90440137-6155-4e92-836f-f9f5a81c3448" providerId="ADAL" clId="{A04BDCDD-9BA8-4705-B742-7871013C528D}" dt="2025-11-20T08:00:17.347" v="549" actId="14100"/>
          <ac:spMkLst>
            <pc:docMk/>
            <pc:sldMk cId="3502134967" sldId="318"/>
            <ac:spMk id="9" creationId="{16D4CBDF-A61F-F628-C031-2812DB160F66}"/>
          </ac:spMkLst>
        </pc:spChg>
        <pc:picChg chg="del">
          <ac:chgData name="Vesile BAŞTUĞ" userId="90440137-6155-4e92-836f-f9f5a81c3448" providerId="ADAL" clId="{A04BDCDD-9BA8-4705-B742-7871013C528D}" dt="2025-11-20T07:30:36.527" v="282" actId="478"/>
          <ac:picMkLst>
            <pc:docMk/>
            <pc:sldMk cId="3502134967" sldId="318"/>
            <ac:picMk id="5" creationId="{773DECF3-80FA-26A7-912D-2E302B35C320}"/>
          </ac:picMkLst>
        </pc:picChg>
        <pc:picChg chg="del">
          <ac:chgData name="Vesile BAŞTUĞ" userId="90440137-6155-4e92-836f-f9f5a81c3448" providerId="ADAL" clId="{A04BDCDD-9BA8-4705-B742-7871013C528D}" dt="2025-11-20T07:30:36.527" v="282" actId="478"/>
          <ac:picMkLst>
            <pc:docMk/>
            <pc:sldMk cId="3502134967" sldId="318"/>
            <ac:picMk id="6" creationId="{69D74B62-EC1D-16A0-E99A-1AF026CC9696}"/>
          </ac:picMkLst>
        </pc:picChg>
        <pc:picChg chg="del">
          <ac:chgData name="Vesile BAŞTUĞ" userId="90440137-6155-4e92-836f-f9f5a81c3448" providerId="ADAL" clId="{A04BDCDD-9BA8-4705-B742-7871013C528D}" dt="2025-11-20T07:30:36.527" v="282" actId="478"/>
          <ac:picMkLst>
            <pc:docMk/>
            <pc:sldMk cId="3502134967" sldId="318"/>
            <ac:picMk id="7" creationId="{87A2CCD9-BB51-C103-698A-C57A336F5629}"/>
          </ac:picMkLst>
        </pc:picChg>
        <pc:picChg chg="del">
          <ac:chgData name="Vesile BAŞTUĞ" userId="90440137-6155-4e92-836f-f9f5a81c3448" providerId="ADAL" clId="{A04BDCDD-9BA8-4705-B742-7871013C528D}" dt="2025-11-20T07:30:36.527" v="282" actId="478"/>
          <ac:picMkLst>
            <pc:docMk/>
            <pc:sldMk cId="3502134967" sldId="318"/>
            <ac:picMk id="8" creationId="{459C4C8C-7F7C-DBA4-6456-39EF26DE424B}"/>
          </ac:picMkLst>
        </pc:picChg>
        <pc:picChg chg="add mod">
          <ac:chgData name="Vesile BAŞTUĞ" userId="90440137-6155-4e92-836f-f9f5a81c3448" providerId="ADAL" clId="{A04BDCDD-9BA8-4705-B742-7871013C528D}" dt="2025-11-20T08:00:14.107" v="548" actId="1076"/>
          <ac:picMkLst>
            <pc:docMk/>
            <pc:sldMk cId="3502134967" sldId="318"/>
            <ac:picMk id="10" creationId="{531C305B-8D07-8CE0-EB4B-5D2311B5F4C8}"/>
          </ac:picMkLst>
        </pc:picChg>
      </pc:sldChg>
      <pc:sldChg chg="addSp delSp modSp add mod">
        <pc:chgData name="Vesile BAŞTUĞ" userId="90440137-6155-4e92-836f-f9f5a81c3448" providerId="ADAL" clId="{A04BDCDD-9BA8-4705-B742-7871013C528D}" dt="2025-11-20T08:00:48.707" v="559" actId="14100"/>
        <pc:sldMkLst>
          <pc:docMk/>
          <pc:sldMk cId="4229042329" sldId="319"/>
        </pc:sldMkLst>
        <pc:spChg chg="add mod">
          <ac:chgData name="Vesile BAŞTUĞ" userId="90440137-6155-4e92-836f-f9f5a81c3448" providerId="ADAL" clId="{A04BDCDD-9BA8-4705-B742-7871013C528D}" dt="2025-11-20T08:00:32.499" v="554" actId="14100"/>
          <ac:spMkLst>
            <pc:docMk/>
            <pc:sldMk cId="4229042329" sldId="319"/>
            <ac:spMk id="2" creationId="{F8D39A3E-0059-76E2-3971-6FC38EF37418}"/>
          </ac:spMkLst>
        </pc:spChg>
        <pc:spChg chg="del">
          <ac:chgData name="Vesile BAŞTUĞ" userId="90440137-6155-4e92-836f-f9f5a81c3448" providerId="ADAL" clId="{A04BDCDD-9BA8-4705-B742-7871013C528D}" dt="2025-11-20T07:37:19.100" v="290" actId="21"/>
          <ac:spMkLst>
            <pc:docMk/>
            <pc:sldMk cId="4229042329" sldId="319"/>
            <ac:spMk id="9" creationId="{AF8DD97D-7B49-0457-F2DD-F9BA0ED7529E}"/>
          </ac:spMkLst>
        </pc:spChg>
        <pc:spChg chg="add mod">
          <ac:chgData name="Vesile BAŞTUĞ" userId="90440137-6155-4e92-836f-f9f5a81c3448" providerId="ADAL" clId="{A04BDCDD-9BA8-4705-B742-7871013C528D}" dt="2025-11-20T07:37:48.485" v="294"/>
          <ac:spMkLst>
            <pc:docMk/>
            <pc:sldMk cId="4229042329" sldId="319"/>
            <ac:spMk id="11" creationId="{F1E7DC75-0FDA-3B18-365D-45413134116D}"/>
          </ac:spMkLst>
        </pc:spChg>
        <pc:picChg chg="add mod">
          <ac:chgData name="Vesile BAŞTUĞ" userId="90440137-6155-4e92-836f-f9f5a81c3448" providerId="ADAL" clId="{A04BDCDD-9BA8-4705-B742-7871013C528D}" dt="2025-11-20T08:00:44.963" v="558" actId="14100"/>
          <ac:picMkLst>
            <pc:docMk/>
            <pc:sldMk cId="4229042329" sldId="319"/>
            <ac:picMk id="5" creationId="{DB53672D-6AAC-4C2E-C56C-E188C6CA2081}"/>
          </ac:picMkLst>
        </pc:picChg>
        <pc:picChg chg="add mod">
          <ac:chgData name="Vesile BAŞTUĞ" userId="90440137-6155-4e92-836f-f9f5a81c3448" providerId="ADAL" clId="{A04BDCDD-9BA8-4705-B742-7871013C528D}" dt="2025-11-20T08:00:38.971" v="557" actId="14100"/>
          <ac:picMkLst>
            <pc:docMk/>
            <pc:sldMk cId="4229042329" sldId="319"/>
            <ac:picMk id="6" creationId="{25AFBC59-0981-69E0-807D-E187F5BBDC94}"/>
          </ac:picMkLst>
        </pc:picChg>
        <pc:picChg chg="add mod">
          <ac:chgData name="Vesile BAŞTUĞ" userId="90440137-6155-4e92-836f-f9f5a81c3448" providerId="ADAL" clId="{A04BDCDD-9BA8-4705-B742-7871013C528D}" dt="2025-11-20T08:00:48.707" v="559" actId="14100"/>
          <ac:picMkLst>
            <pc:docMk/>
            <pc:sldMk cId="4229042329" sldId="319"/>
            <ac:picMk id="7" creationId="{A7B7F5AF-38E0-CB3F-E524-B5A53A5A4E18}"/>
          </ac:picMkLst>
        </pc:picChg>
        <pc:picChg chg="add mod">
          <ac:chgData name="Vesile BAŞTUĞ" userId="90440137-6155-4e92-836f-f9f5a81c3448" providerId="ADAL" clId="{A04BDCDD-9BA8-4705-B742-7871013C528D}" dt="2025-11-20T07:37:23.848" v="293" actId="1076"/>
          <ac:picMkLst>
            <pc:docMk/>
            <pc:sldMk cId="4229042329" sldId="319"/>
            <ac:picMk id="8" creationId="{0F821C55-C739-F5CA-9F23-32A8EC6B4B2B}"/>
          </ac:picMkLst>
        </pc:picChg>
        <pc:picChg chg="del">
          <ac:chgData name="Vesile BAŞTUĞ" userId="90440137-6155-4e92-836f-f9f5a81c3448" providerId="ADAL" clId="{A04BDCDD-9BA8-4705-B742-7871013C528D}" dt="2025-11-20T07:37:19.100" v="290" actId="21"/>
          <ac:picMkLst>
            <pc:docMk/>
            <pc:sldMk cId="4229042329" sldId="319"/>
            <ac:picMk id="10" creationId="{BC6B068F-8381-E00E-D30E-59002F7A2A64}"/>
          </ac:picMkLst>
        </pc:picChg>
        <pc:picChg chg="add mod">
          <ac:chgData name="Vesile BAŞTUĞ" userId="90440137-6155-4e92-836f-f9f5a81c3448" providerId="ADAL" clId="{A04BDCDD-9BA8-4705-B742-7871013C528D}" dt="2025-11-20T07:37:48.485" v="294"/>
          <ac:picMkLst>
            <pc:docMk/>
            <pc:sldMk cId="4229042329" sldId="319"/>
            <ac:picMk id="12" creationId="{BB7F272E-F68A-1D50-930D-90BE5D1EA8C0}"/>
          </ac:picMkLst>
        </pc:picChg>
        <pc:picChg chg="add mod">
          <ac:chgData name="Vesile BAŞTUĞ" userId="90440137-6155-4e92-836f-f9f5a81c3448" providerId="ADAL" clId="{A04BDCDD-9BA8-4705-B742-7871013C528D}" dt="2025-11-20T07:37:48.485" v="294"/>
          <ac:picMkLst>
            <pc:docMk/>
            <pc:sldMk cId="4229042329" sldId="319"/>
            <ac:picMk id="13" creationId="{59CFB150-9EA8-CDF2-7058-F7A68CB7718D}"/>
          </ac:picMkLst>
        </pc:picChg>
        <pc:picChg chg="add mod">
          <ac:chgData name="Vesile BAŞTUĞ" userId="90440137-6155-4e92-836f-f9f5a81c3448" providerId="ADAL" clId="{A04BDCDD-9BA8-4705-B742-7871013C528D}" dt="2025-11-20T07:37:48.485" v="294"/>
          <ac:picMkLst>
            <pc:docMk/>
            <pc:sldMk cId="4229042329" sldId="319"/>
            <ac:picMk id="14" creationId="{9E537AC3-C51A-CEEC-68D2-43B42E161DA6}"/>
          </ac:picMkLst>
        </pc:picChg>
        <pc:picChg chg="add mod">
          <ac:chgData name="Vesile BAŞTUĞ" userId="90440137-6155-4e92-836f-f9f5a81c3448" providerId="ADAL" clId="{A04BDCDD-9BA8-4705-B742-7871013C528D}" dt="2025-11-20T07:37:48.485" v="294"/>
          <ac:picMkLst>
            <pc:docMk/>
            <pc:sldMk cId="4229042329" sldId="319"/>
            <ac:picMk id="15" creationId="{6255592F-1868-B0A5-691C-AC683FB96AB6}"/>
          </ac:picMkLst>
        </pc:picChg>
      </pc:sldChg>
      <pc:sldChg chg="modSp add mod">
        <pc:chgData name="Vesile BAŞTUĞ" userId="90440137-6155-4e92-836f-f9f5a81c3448" providerId="ADAL" clId="{A04BDCDD-9BA8-4705-B742-7871013C528D}" dt="2025-11-20T08:02:11.600" v="569" actId="14100"/>
        <pc:sldMkLst>
          <pc:docMk/>
          <pc:sldMk cId="2513775154" sldId="320"/>
        </pc:sldMkLst>
        <pc:spChg chg="mod">
          <ac:chgData name="Vesile BAŞTUĞ" userId="90440137-6155-4e92-836f-f9f5a81c3448" providerId="ADAL" clId="{A04BDCDD-9BA8-4705-B742-7871013C528D}" dt="2025-11-20T08:02:06.639" v="567" actId="20577"/>
          <ac:spMkLst>
            <pc:docMk/>
            <pc:sldMk cId="2513775154" sldId="320"/>
            <ac:spMk id="2" creationId="{DB4DE21D-0FED-B600-B533-C45332AC37CD}"/>
          </ac:spMkLst>
        </pc:spChg>
        <pc:picChg chg="mod">
          <ac:chgData name="Vesile BAŞTUĞ" userId="90440137-6155-4e92-836f-f9f5a81c3448" providerId="ADAL" clId="{A04BDCDD-9BA8-4705-B742-7871013C528D}" dt="2025-11-20T08:02:11.600" v="569" actId="14100"/>
          <ac:picMkLst>
            <pc:docMk/>
            <pc:sldMk cId="2513775154" sldId="320"/>
            <ac:picMk id="6" creationId="{663AE5D5-F036-DF60-50F6-6801F51D72CA}"/>
          </ac:picMkLst>
        </pc:picChg>
      </pc:sldChg>
      <pc:sldChg chg="addSp delSp modSp add mod">
        <pc:chgData name="Vesile BAŞTUĞ" userId="90440137-6155-4e92-836f-f9f5a81c3448" providerId="ADAL" clId="{A04BDCDD-9BA8-4705-B742-7871013C528D}" dt="2025-11-20T08:02:40.486" v="576" actId="1076"/>
        <pc:sldMkLst>
          <pc:docMk/>
          <pc:sldMk cId="1804000914" sldId="321"/>
        </pc:sldMkLst>
        <pc:spChg chg="del">
          <ac:chgData name="Vesile BAŞTUĞ" userId="90440137-6155-4e92-836f-f9f5a81c3448" providerId="ADAL" clId="{A04BDCDD-9BA8-4705-B742-7871013C528D}" dt="2025-11-20T07:38:36.159" v="297" actId="478"/>
          <ac:spMkLst>
            <pc:docMk/>
            <pc:sldMk cId="1804000914" sldId="321"/>
            <ac:spMk id="2" creationId="{E577EE17-18B3-4880-E89E-E71327B7F056}"/>
          </ac:spMkLst>
        </pc:spChg>
        <pc:spChg chg="add mod">
          <ac:chgData name="Vesile BAŞTUĞ" userId="90440137-6155-4e92-836f-f9f5a81c3448" providerId="ADAL" clId="{A04BDCDD-9BA8-4705-B742-7871013C528D}" dt="2025-11-20T08:02:26.624" v="573" actId="2711"/>
          <ac:spMkLst>
            <pc:docMk/>
            <pc:sldMk cId="1804000914" sldId="321"/>
            <ac:spMk id="9" creationId="{F47B498D-E551-3F18-1257-3C1B50E36D95}"/>
          </ac:spMkLst>
        </pc:spChg>
        <pc:picChg chg="del">
          <ac:chgData name="Vesile BAŞTUĞ" userId="90440137-6155-4e92-836f-f9f5a81c3448" providerId="ADAL" clId="{A04BDCDD-9BA8-4705-B742-7871013C528D}" dt="2025-11-20T07:38:36.159" v="297" actId="478"/>
          <ac:picMkLst>
            <pc:docMk/>
            <pc:sldMk cId="1804000914" sldId="321"/>
            <ac:picMk id="5" creationId="{50DAC782-0485-9EC9-0D4E-F148F64AFED1}"/>
          </ac:picMkLst>
        </pc:picChg>
        <pc:picChg chg="del">
          <ac:chgData name="Vesile BAŞTUĞ" userId="90440137-6155-4e92-836f-f9f5a81c3448" providerId="ADAL" clId="{A04BDCDD-9BA8-4705-B742-7871013C528D}" dt="2025-11-20T07:38:36.159" v="297" actId="478"/>
          <ac:picMkLst>
            <pc:docMk/>
            <pc:sldMk cId="1804000914" sldId="321"/>
            <ac:picMk id="6" creationId="{B9A65439-9C04-926A-A6E8-77F611F225BB}"/>
          </ac:picMkLst>
        </pc:picChg>
        <pc:picChg chg="del">
          <ac:chgData name="Vesile BAŞTUĞ" userId="90440137-6155-4e92-836f-f9f5a81c3448" providerId="ADAL" clId="{A04BDCDD-9BA8-4705-B742-7871013C528D}" dt="2025-11-20T07:38:36.159" v="297" actId="478"/>
          <ac:picMkLst>
            <pc:docMk/>
            <pc:sldMk cId="1804000914" sldId="321"/>
            <ac:picMk id="7" creationId="{A08741B0-637C-E36F-9562-D9744D865C4C}"/>
          </ac:picMkLst>
        </pc:picChg>
        <pc:picChg chg="del">
          <ac:chgData name="Vesile BAŞTUĞ" userId="90440137-6155-4e92-836f-f9f5a81c3448" providerId="ADAL" clId="{A04BDCDD-9BA8-4705-B742-7871013C528D}" dt="2025-11-20T07:38:36.159" v="297" actId="478"/>
          <ac:picMkLst>
            <pc:docMk/>
            <pc:sldMk cId="1804000914" sldId="321"/>
            <ac:picMk id="8" creationId="{0A689F45-15A2-86BC-2E24-035227960D76}"/>
          </ac:picMkLst>
        </pc:picChg>
        <pc:picChg chg="add mod">
          <ac:chgData name="Vesile BAŞTUĞ" userId="90440137-6155-4e92-836f-f9f5a81c3448" providerId="ADAL" clId="{A04BDCDD-9BA8-4705-B742-7871013C528D}" dt="2025-11-20T08:02:40.486" v="576" actId="1076"/>
          <ac:picMkLst>
            <pc:docMk/>
            <pc:sldMk cId="1804000914" sldId="321"/>
            <ac:picMk id="10" creationId="{0A210282-017D-2981-C921-967C9202BC82}"/>
          </ac:picMkLst>
        </pc:picChg>
      </pc:sldChg>
      <pc:sldChg chg="addSp delSp modSp add mod">
        <pc:chgData name="Vesile BAŞTUĞ" userId="90440137-6155-4e92-836f-f9f5a81c3448" providerId="ADAL" clId="{A04BDCDD-9BA8-4705-B742-7871013C528D}" dt="2025-11-20T08:03:10.077" v="587" actId="14100"/>
        <pc:sldMkLst>
          <pc:docMk/>
          <pc:sldMk cId="2249774845" sldId="322"/>
        </pc:sldMkLst>
        <pc:spChg chg="add mod">
          <ac:chgData name="Vesile BAŞTUĞ" userId="90440137-6155-4e92-836f-f9f5a81c3448" providerId="ADAL" clId="{A04BDCDD-9BA8-4705-B742-7871013C528D}" dt="2025-11-20T08:02:48.133" v="579" actId="2711"/>
          <ac:spMkLst>
            <pc:docMk/>
            <pc:sldMk cId="2249774845" sldId="322"/>
            <ac:spMk id="2" creationId="{01DF246A-4ED2-D821-C09D-09A3359A7463}"/>
          </ac:spMkLst>
        </pc:spChg>
        <pc:spChg chg="add mod">
          <ac:chgData name="Vesile BAŞTUĞ" userId="90440137-6155-4e92-836f-f9f5a81c3448" providerId="ADAL" clId="{A04BDCDD-9BA8-4705-B742-7871013C528D}" dt="2025-11-20T07:39:33.644" v="308" actId="21"/>
          <ac:spMkLst>
            <pc:docMk/>
            <pc:sldMk cId="2249774845" sldId="322"/>
            <ac:spMk id="5" creationId="{CDD9DB9E-0473-6D94-2D7F-416B85967F4B}"/>
          </ac:spMkLst>
        </pc:spChg>
        <pc:spChg chg="del">
          <ac:chgData name="Vesile BAŞTUĞ" userId="90440137-6155-4e92-836f-f9f5a81c3448" providerId="ADAL" clId="{A04BDCDD-9BA8-4705-B742-7871013C528D}" dt="2025-11-20T07:39:20.419" v="303" actId="478"/>
          <ac:spMkLst>
            <pc:docMk/>
            <pc:sldMk cId="2249774845" sldId="322"/>
            <ac:spMk id="9" creationId="{ACA30571-DC90-446C-FB7F-2A61377B0919}"/>
          </ac:spMkLst>
        </pc:spChg>
        <pc:spChg chg="add mod">
          <ac:chgData name="Vesile BAŞTUĞ" userId="90440137-6155-4e92-836f-f9f5a81c3448" providerId="ADAL" clId="{A04BDCDD-9BA8-4705-B742-7871013C528D}" dt="2025-11-20T08:03:10.077" v="587" actId="14100"/>
          <ac:spMkLst>
            <pc:docMk/>
            <pc:sldMk cId="2249774845" sldId="322"/>
            <ac:spMk id="12" creationId="{6C99CC4A-212C-EB36-2609-8C3318D09DDD}"/>
          </ac:spMkLst>
        </pc:spChg>
        <pc:picChg chg="add mod">
          <ac:chgData name="Vesile BAŞTUĞ" userId="90440137-6155-4e92-836f-f9f5a81c3448" providerId="ADAL" clId="{A04BDCDD-9BA8-4705-B742-7871013C528D}" dt="2025-11-20T08:02:58.734" v="582" actId="14100"/>
          <ac:picMkLst>
            <pc:docMk/>
            <pc:sldMk cId="2249774845" sldId="322"/>
            <ac:picMk id="6" creationId="{EE4DDE76-8BAC-9423-9C78-C14D034265D8}"/>
          </ac:picMkLst>
        </pc:picChg>
        <pc:picChg chg="add mod">
          <ac:chgData name="Vesile BAŞTUĞ" userId="90440137-6155-4e92-836f-f9f5a81c3448" providerId="ADAL" clId="{A04BDCDD-9BA8-4705-B742-7871013C528D}" dt="2025-11-20T08:02:55.894" v="581" actId="1076"/>
          <ac:picMkLst>
            <pc:docMk/>
            <pc:sldMk cId="2249774845" sldId="322"/>
            <ac:picMk id="7" creationId="{C89468A1-BA21-3FA9-9FE6-440F99D2F7D4}"/>
          </ac:picMkLst>
        </pc:picChg>
        <pc:picChg chg="add mod">
          <ac:chgData name="Vesile BAŞTUĞ" userId="90440137-6155-4e92-836f-f9f5a81c3448" providerId="ADAL" clId="{A04BDCDD-9BA8-4705-B742-7871013C528D}" dt="2025-11-20T08:02:55.894" v="581" actId="1076"/>
          <ac:picMkLst>
            <pc:docMk/>
            <pc:sldMk cId="2249774845" sldId="322"/>
            <ac:picMk id="8" creationId="{FE39C45D-A654-2740-0E9F-E9E11E6AA77B}"/>
          </ac:picMkLst>
        </pc:picChg>
        <pc:picChg chg="del">
          <ac:chgData name="Vesile BAŞTUĞ" userId="90440137-6155-4e92-836f-f9f5a81c3448" providerId="ADAL" clId="{A04BDCDD-9BA8-4705-B742-7871013C528D}" dt="2025-11-20T07:39:20.419" v="303" actId="478"/>
          <ac:picMkLst>
            <pc:docMk/>
            <pc:sldMk cId="2249774845" sldId="322"/>
            <ac:picMk id="10" creationId="{D49C0EEB-9F57-961A-927F-B4801DEF7AC0}"/>
          </ac:picMkLst>
        </pc:picChg>
      </pc:sldChg>
      <pc:sldChg chg="add del">
        <pc:chgData name="Vesile BAŞTUĞ" userId="90440137-6155-4e92-836f-f9f5a81c3448" providerId="ADAL" clId="{A04BDCDD-9BA8-4705-B742-7871013C528D}" dt="2025-11-20T08:03:33.821" v="588" actId="2696"/>
        <pc:sldMkLst>
          <pc:docMk/>
          <pc:sldMk cId="412556261" sldId="323"/>
        </pc:sldMkLst>
      </pc:sldChg>
      <pc:sldChg chg="addSp delSp modSp add mod">
        <pc:chgData name="Vesile BAŞTUĞ" userId="90440137-6155-4e92-836f-f9f5a81c3448" providerId="ADAL" clId="{A04BDCDD-9BA8-4705-B742-7871013C528D}" dt="2025-11-20T08:04:02.675" v="600" actId="1076"/>
        <pc:sldMkLst>
          <pc:docMk/>
          <pc:sldMk cId="3199907344" sldId="324"/>
        </pc:sldMkLst>
        <pc:spChg chg="del">
          <ac:chgData name="Vesile BAŞTUĞ" userId="90440137-6155-4e92-836f-f9f5a81c3448" providerId="ADAL" clId="{A04BDCDD-9BA8-4705-B742-7871013C528D}" dt="2025-11-20T07:40:12.480" v="314" actId="478"/>
          <ac:spMkLst>
            <pc:docMk/>
            <pc:sldMk cId="3199907344" sldId="324"/>
            <ac:spMk id="2" creationId="{5C5329E8-EA5C-0DA7-191D-7542BAFBBDEA}"/>
          </ac:spMkLst>
        </pc:spChg>
        <pc:spChg chg="add mod">
          <ac:chgData name="Vesile BAŞTUĞ" userId="90440137-6155-4e92-836f-f9f5a81c3448" providerId="ADAL" clId="{A04BDCDD-9BA8-4705-B742-7871013C528D}" dt="2025-11-20T08:03:44.118" v="592" actId="207"/>
          <ac:spMkLst>
            <pc:docMk/>
            <pc:sldMk cId="3199907344" sldId="324"/>
            <ac:spMk id="9" creationId="{27771585-6DD4-3A22-FEDA-71C92D00959B}"/>
          </ac:spMkLst>
        </pc:spChg>
        <pc:spChg chg="del">
          <ac:chgData name="Vesile BAŞTUĞ" userId="90440137-6155-4e92-836f-f9f5a81c3448" providerId="ADAL" clId="{A04BDCDD-9BA8-4705-B742-7871013C528D}" dt="2025-11-20T07:40:12.480" v="314" actId="478"/>
          <ac:spMkLst>
            <pc:docMk/>
            <pc:sldMk cId="3199907344" sldId="324"/>
            <ac:spMk id="12" creationId="{538E69E8-DD1B-EC7A-0949-825E75229B1D}"/>
          </ac:spMkLst>
        </pc:spChg>
        <pc:picChg chg="del">
          <ac:chgData name="Vesile BAŞTUĞ" userId="90440137-6155-4e92-836f-f9f5a81c3448" providerId="ADAL" clId="{A04BDCDD-9BA8-4705-B742-7871013C528D}" dt="2025-11-20T07:40:12.480" v="314" actId="478"/>
          <ac:picMkLst>
            <pc:docMk/>
            <pc:sldMk cId="3199907344" sldId="324"/>
            <ac:picMk id="6" creationId="{3B698C70-0099-C889-66C7-4BF1BD879D55}"/>
          </ac:picMkLst>
        </pc:picChg>
        <pc:picChg chg="del">
          <ac:chgData name="Vesile BAŞTUĞ" userId="90440137-6155-4e92-836f-f9f5a81c3448" providerId="ADAL" clId="{A04BDCDD-9BA8-4705-B742-7871013C528D}" dt="2025-11-20T07:40:12.480" v="314" actId="478"/>
          <ac:picMkLst>
            <pc:docMk/>
            <pc:sldMk cId="3199907344" sldId="324"/>
            <ac:picMk id="7" creationId="{0333C96E-0468-7D63-EEC0-D48861AB3B64}"/>
          </ac:picMkLst>
        </pc:picChg>
        <pc:picChg chg="del">
          <ac:chgData name="Vesile BAŞTUĞ" userId="90440137-6155-4e92-836f-f9f5a81c3448" providerId="ADAL" clId="{A04BDCDD-9BA8-4705-B742-7871013C528D}" dt="2025-11-20T07:40:12.480" v="314" actId="478"/>
          <ac:picMkLst>
            <pc:docMk/>
            <pc:sldMk cId="3199907344" sldId="324"/>
            <ac:picMk id="8" creationId="{CD01B0F1-D3E8-010E-C03A-9196897B80E2}"/>
          </ac:picMkLst>
        </pc:picChg>
        <pc:picChg chg="add mod">
          <ac:chgData name="Vesile BAŞTUĞ" userId="90440137-6155-4e92-836f-f9f5a81c3448" providerId="ADAL" clId="{A04BDCDD-9BA8-4705-B742-7871013C528D}" dt="2025-11-20T08:03:56.252" v="597" actId="1076"/>
          <ac:picMkLst>
            <pc:docMk/>
            <pc:sldMk cId="3199907344" sldId="324"/>
            <ac:picMk id="10" creationId="{9307340F-B9D9-8243-6734-64B807200C35}"/>
          </ac:picMkLst>
        </pc:picChg>
        <pc:picChg chg="add mod">
          <ac:chgData name="Vesile BAŞTUĞ" userId="90440137-6155-4e92-836f-f9f5a81c3448" providerId="ADAL" clId="{A04BDCDD-9BA8-4705-B742-7871013C528D}" dt="2025-11-20T08:04:02.675" v="600" actId="1076"/>
          <ac:picMkLst>
            <pc:docMk/>
            <pc:sldMk cId="3199907344" sldId="324"/>
            <ac:picMk id="11" creationId="{1FA97AC5-1036-97D7-3602-A3D8617D7B3A}"/>
          </ac:picMkLst>
        </pc:picChg>
      </pc:sldChg>
      <pc:sldChg chg="addSp delSp modSp add mod">
        <pc:chgData name="Vesile BAŞTUĞ" userId="90440137-6155-4e92-836f-f9f5a81c3448" providerId="ADAL" clId="{A04BDCDD-9BA8-4705-B742-7871013C528D}" dt="2025-11-20T08:04:50.098" v="619" actId="1076"/>
        <pc:sldMkLst>
          <pc:docMk/>
          <pc:sldMk cId="2786820235" sldId="325"/>
        </pc:sldMkLst>
        <pc:spChg chg="add mod">
          <ac:chgData name="Vesile BAŞTUĞ" userId="90440137-6155-4e92-836f-f9f5a81c3448" providerId="ADAL" clId="{A04BDCDD-9BA8-4705-B742-7871013C528D}" dt="2025-11-20T08:04:25.785" v="609" actId="2711"/>
          <ac:spMkLst>
            <pc:docMk/>
            <pc:sldMk cId="2786820235" sldId="325"/>
            <ac:spMk id="2" creationId="{9CA45171-412F-5823-D09B-2E8D419AD68C}"/>
          </ac:spMkLst>
        </pc:spChg>
        <pc:spChg chg="add mod">
          <ac:chgData name="Vesile BAŞTUĞ" userId="90440137-6155-4e92-836f-f9f5a81c3448" providerId="ADAL" clId="{A04BDCDD-9BA8-4705-B742-7871013C528D}" dt="2025-11-20T08:04:41.594" v="616" actId="1076"/>
          <ac:spMkLst>
            <pc:docMk/>
            <pc:sldMk cId="2786820235" sldId="325"/>
            <ac:spMk id="6" creationId="{E9FB425A-2535-8814-CB28-F37F85D1F6BD}"/>
          </ac:spMkLst>
        </pc:spChg>
        <pc:spChg chg="del">
          <ac:chgData name="Vesile BAŞTUĞ" userId="90440137-6155-4e92-836f-f9f5a81c3448" providerId="ADAL" clId="{A04BDCDD-9BA8-4705-B742-7871013C528D}" dt="2025-11-20T07:40:50.839" v="318" actId="478"/>
          <ac:spMkLst>
            <pc:docMk/>
            <pc:sldMk cId="2786820235" sldId="325"/>
            <ac:spMk id="9" creationId="{95BC9814-1BB0-F0B8-CB0E-8A9966FC9121}"/>
          </ac:spMkLst>
        </pc:spChg>
        <pc:picChg chg="add mod">
          <ac:chgData name="Vesile BAŞTUĞ" userId="90440137-6155-4e92-836f-f9f5a81c3448" providerId="ADAL" clId="{A04BDCDD-9BA8-4705-B742-7871013C528D}" dt="2025-11-20T08:04:35.073" v="613" actId="1076"/>
          <ac:picMkLst>
            <pc:docMk/>
            <pc:sldMk cId="2786820235" sldId="325"/>
            <ac:picMk id="7" creationId="{C96D6858-03A7-E91F-F381-5E2AD0839298}"/>
          </ac:picMkLst>
        </pc:picChg>
        <pc:picChg chg="add mod">
          <ac:chgData name="Vesile BAŞTUĞ" userId="90440137-6155-4e92-836f-f9f5a81c3448" providerId="ADAL" clId="{A04BDCDD-9BA8-4705-B742-7871013C528D}" dt="2025-11-20T08:04:47.306" v="618" actId="14100"/>
          <ac:picMkLst>
            <pc:docMk/>
            <pc:sldMk cId="2786820235" sldId="325"/>
            <ac:picMk id="8" creationId="{7F892D02-7CDC-A9A5-29B8-8A934ACA44D3}"/>
          </ac:picMkLst>
        </pc:picChg>
        <pc:picChg chg="del">
          <ac:chgData name="Vesile BAŞTUĞ" userId="90440137-6155-4e92-836f-f9f5a81c3448" providerId="ADAL" clId="{A04BDCDD-9BA8-4705-B742-7871013C528D}" dt="2025-11-20T07:40:50.839" v="318" actId="478"/>
          <ac:picMkLst>
            <pc:docMk/>
            <pc:sldMk cId="2786820235" sldId="325"/>
            <ac:picMk id="10" creationId="{7DB18A20-FE3F-F0A7-97E6-E4C25990B0E7}"/>
          </ac:picMkLst>
        </pc:picChg>
        <pc:picChg chg="del">
          <ac:chgData name="Vesile BAŞTUĞ" userId="90440137-6155-4e92-836f-f9f5a81c3448" providerId="ADAL" clId="{A04BDCDD-9BA8-4705-B742-7871013C528D}" dt="2025-11-20T07:40:50.839" v="318" actId="478"/>
          <ac:picMkLst>
            <pc:docMk/>
            <pc:sldMk cId="2786820235" sldId="325"/>
            <ac:picMk id="11" creationId="{EACFBDE0-3A5A-4B04-2A8E-1944066858BE}"/>
          </ac:picMkLst>
        </pc:picChg>
        <pc:picChg chg="add mod">
          <ac:chgData name="Vesile BAŞTUĞ" userId="90440137-6155-4e92-836f-f9f5a81c3448" providerId="ADAL" clId="{A04BDCDD-9BA8-4705-B742-7871013C528D}" dt="2025-11-20T08:04:50.098" v="619" actId="1076"/>
          <ac:picMkLst>
            <pc:docMk/>
            <pc:sldMk cId="2786820235" sldId="325"/>
            <ac:picMk id="12" creationId="{94C96737-A2CB-D9FB-8A43-D8DF7FE91D1B}"/>
          </ac:picMkLst>
        </pc:picChg>
      </pc:sldChg>
      <pc:sldChg chg="add del">
        <pc:chgData name="Vesile BAŞTUĞ" userId="90440137-6155-4e92-836f-f9f5a81c3448" providerId="ADAL" clId="{A04BDCDD-9BA8-4705-B742-7871013C528D}" dt="2025-11-20T08:04:59.933" v="620" actId="2696"/>
        <pc:sldMkLst>
          <pc:docMk/>
          <pc:sldMk cId="3817913708" sldId="326"/>
        </pc:sldMkLst>
      </pc:sldChg>
      <pc:sldChg chg="addSp delSp modSp add mod">
        <pc:chgData name="Vesile BAŞTUĞ" userId="90440137-6155-4e92-836f-f9f5a81c3448" providerId="ADAL" clId="{A04BDCDD-9BA8-4705-B742-7871013C528D}" dt="2025-11-20T08:07:13.598" v="669" actId="14100"/>
        <pc:sldMkLst>
          <pc:docMk/>
          <pc:sldMk cId="1859833473" sldId="327"/>
        </pc:sldMkLst>
        <pc:spChg chg="del">
          <ac:chgData name="Vesile BAŞTUĞ" userId="90440137-6155-4e92-836f-f9f5a81c3448" providerId="ADAL" clId="{A04BDCDD-9BA8-4705-B742-7871013C528D}" dt="2025-11-20T07:42:30.333" v="324" actId="478"/>
          <ac:spMkLst>
            <pc:docMk/>
            <pc:sldMk cId="1859833473" sldId="327"/>
            <ac:spMk id="2" creationId="{938CE1DB-FFE5-FB34-5005-0EC47E794A07}"/>
          </ac:spMkLst>
        </pc:spChg>
        <pc:spChg chg="del mod">
          <ac:chgData name="Vesile BAŞTUĞ" userId="90440137-6155-4e92-836f-f9f5a81c3448" providerId="ADAL" clId="{A04BDCDD-9BA8-4705-B742-7871013C528D}" dt="2025-11-20T07:42:36.921" v="328" actId="478"/>
          <ac:spMkLst>
            <pc:docMk/>
            <pc:sldMk cId="1859833473" sldId="327"/>
            <ac:spMk id="6" creationId="{FA8A09A4-2E95-8948-1A14-E5944E84A008}"/>
          </ac:spMkLst>
        </pc:spChg>
        <pc:spChg chg="add del mod">
          <ac:chgData name="Vesile BAŞTUĞ" userId="90440137-6155-4e92-836f-f9f5a81c3448" providerId="ADAL" clId="{A04BDCDD-9BA8-4705-B742-7871013C528D}" dt="2025-11-20T07:43:15.856" v="337" actId="478"/>
          <ac:spMkLst>
            <pc:docMk/>
            <pc:sldMk cId="1859833473" sldId="327"/>
            <ac:spMk id="9" creationId="{26DA96F6-982A-A39E-D260-4203BF83CE89}"/>
          </ac:spMkLst>
        </pc:spChg>
        <pc:spChg chg="add mod">
          <ac:chgData name="Vesile BAŞTUĞ" userId="90440137-6155-4e92-836f-f9f5a81c3448" providerId="ADAL" clId="{A04BDCDD-9BA8-4705-B742-7871013C528D}" dt="2025-11-20T08:06:40.852" v="658" actId="2711"/>
          <ac:spMkLst>
            <pc:docMk/>
            <pc:sldMk cId="1859833473" sldId="327"/>
            <ac:spMk id="15" creationId="{1FD28476-B8F1-82BA-243C-9D276D365449}"/>
          </ac:spMkLst>
        </pc:spChg>
        <pc:picChg chg="del">
          <ac:chgData name="Vesile BAŞTUĞ" userId="90440137-6155-4e92-836f-f9f5a81c3448" providerId="ADAL" clId="{A04BDCDD-9BA8-4705-B742-7871013C528D}" dt="2025-11-20T07:42:30.333" v="324" actId="478"/>
          <ac:picMkLst>
            <pc:docMk/>
            <pc:sldMk cId="1859833473" sldId="327"/>
            <ac:picMk id="7" creationId="{6221B207-D324-559E-1602-425564A3A6F1}"/>
          </ac:picMkLst>
        </pc:picChg>
        <pc:picChg chg="del">
          <ac:chgData name="Vesile BAŞTUĞ" userId="90440137-6155-4e92-836f-f9f5a81c3448" providerId="ADAL" clId="{A04BDCDD-9BA8-4705-B742-7871013C528D}" dt="2025-11-20T07:42:30.333" v="324" actId="478"/>
          <ac:picMkLst>
            <pc:docMk/>
            <pc:sldMk cId="1859833473" sldId="327"/>
            <ac:picMk id="8" creationId="{CC0843A0-EE99-F621-CE70-A9DE90C99656}"/>
          </ac:picMkLst>
        </pc:picChg>
        <pc:picChg chg="add del mod">
          <ac:chgData name="Vesile BAŞTUĞ" userId="90440137-6155-4e92-836f-f9f5a81c3448" providerId="ADAL" clId="{A04BDCDD-9BA8-4705-B742-7871013C528D}" dt="2025-11-20T07:43:15.856" v="337" actId="478"/>
          <ac:picMkLst>
            <pc:docMk/>
            <pc:sldMk cId="1859833473" sldId="327"/>
            <ac:picMk id="10" creationId="{469E6145-79B7-71A2-F6D7-44A48A66E62F}"/>
          </ac:picMkLst>
        </pc:picChg>
        <pc:picChg chg="add del mod">
          <ac:chgData name="Vesile BAŞTUĞ" userId="90440137-6155-4e92-836f-f9f5a81c3448" providerId="ADAL" clId="{A04BDCDD-9BA8-4705-B742-7871013C528D}" dt="2025-11-20T07:43:15.856" v="337" actId="478"/>
          <ac:picMkLst>
            <pc:docMk/>
            <pc:sldMk cId="1859833473" sldId="327"/>
            <ac:picMk id="11" creationId="{44FF295D-EAE3-D7C9-869E-3D826FC58B8E}"/>
          </ac:picMkLst>
        </pc:picChg>
        <pc:picChg chg="del">
          <ac:chgData name="Vesile BAŞTUĞ" userId="90440137-6155-4e92-836f-f9f5a81c3448" providerId="ADAL" clId="{A04BDCDD-9BA8-4705-B742-7871013C528D}" dt="2025-11-20T07:42:30.333" v="324" actId="478"/>
          <ac:picMkLst>
            <pc:docMk/>
            <pc:sldMk cId="1859833473" sldId="327"/>
            <ac:picMk id="12" creationId="{7E4B1B47-2C87-F8F7-447F-5D8815220398}"/>
          </ac:picMkLst>
        </pc:picChg>
        <pc:picChg chg="add del mod">
          <ac:chgData name="Vesile BAŞTUĞ" userId="90440137-6155-4e92-836f-f9f5a81c3448" providerId="ADAL" clId="{A04BDCDD-9BA8-4705-B742-7871013C528D}" dt="2025-11-20T07:43:15.856" v="337" actId="478"/>
          <ac:picMkLst>
            <pc:docMk/>
            <pc:sldMk cId="1859833473" sldId="327"/>
            <ac:picMk id="13" creationId="{523CFB1F-F2ED-EF3B-606C-15F4B81697F0}"/>
          </ac:picMkLst>
        </pc:picChg>
        <pc:picChg chg="add del mod">
          <ac:chgData name="Vesile BAŞTUĞ" userId="90440137-6155-4e92-836f-f9f5a81c3448" providerId="ADAL" clId="{A04BDCDD-9BA8-4705-B742-7871013C528D}" dt="2025-11-20T07:43:15.856" v="337" actId="478"/>
          <ac:picMkLst>
            <pc:docMk/>
            <pc:sldMk cId="1859833473" sldId="327"/>
            <ac:picMk id="14" creationId="{3646BBD4-35CA-3D91-FBB4-C258E6CE5D9B}"/>
          </ac:picMkLst>
        </pc:picChg>
        <pc:picChg chg="add mod">
          <ac:chgData name="Vesile BAŞTUĞ" userId="90440137-6155-4e92-836f-f9f5a81c3448" providerId="ADAL" clId="{A04BDCDD-9BA8-4705-B742-7871013C528D}" dt="2025-11-20T08:07:06.351" v="667" actId="1076"/>
          <ac:picMkLst>
            <pc:docMk/>
            <pc:sldMk cId="1859833473" sldId="327"/>
            <ac:picMk id="16" creationId="{6D1B9A90-94E6-24CC-AAD1-17D1796C7B23}"/>
          </ac:picMkLst>
        </pc:picChg>
        <pc:picChg chg="add mod">
          <ac:chgData name="Vesile BAŞTUĞ" userId="90440137-6155-4e92-836f-f9f5a81c3448" providerId="ADAL" clId="{A04BDCDD-9BA8-4705-B742-7871013C528D}" dt="2025-11-20T08:06:49.975" v="660" actId="1076"/>
          <ac:picMkLst>
            <pc:docMk/>
            <pc:sldMk cId="1859833473" sldId="327"/>
            <ac:picMk id="17" creationId="{C6B6B674-53BA-166E-C4C7-CFCE565BC442}"/>
          </ac:picMkLst>
        </pc:picChg>
        <pc:picChg chg="add mod">
          <ac:chgData name="Vesile BAŞTUĞ" userId="90440137-6155-4e92-836f-f9f5a81c3448" providerId="ADAL" clId="{A04BDCDD-9BA8-4705-B742-7871013C528D}" dt="2025-11-20T08:07:13.598" v="669" actId="14100"/>
          <ac:picMkLst>
            <pc:docMk/>
            <pc:sldMk cId="1859833473" sldId="327"/>
            <ac:picMk id="18" creationId="{5561517E-FEFA-45D8-A876-4D0C80BB004E}"/>
          </ac:picMkLst>
        </pc:picChg>
      </pc:sldChg>
      <pc:sldChg chg="addSp delSp modSp add mod ord">
        <pc:chgData name="Vesile BAŞTUĞ" userId="90440137-6155-4e92-836f-f9f5a81c3448" providerId="ADAL" clId="{A04BDCDD-9BA8-4705-B742-7871013C528D}" dt="2025-11-20T08:06:31.911" v="654" actId="14100"/>
        <pc:sldMkLst>
          <pc:docMk/>
          <pc:sldMk cId="410401450" sldId="328"/>
        </pc:sldMkLst>
        <pc:spChg chg="add mod">
          <ac:chgData name="Vesile BAŞTUĞ" userId="90440137-6155-4e92-836f-f9f5a81c3448" providerId="ADAL" clId="{A04BDCDD-9BA8-4705-B742-7871013C528D}" dt="2025-11-20T08:05:07.523" v="624" actId="207"/>
          <ac:spMkLst>
            <pc:docMk/>
            <pc:sldMk cId="410401450" sldId="328"/>
            <ac:spMk id="2" creationId="{278665D3-254A-FF5A-B106-AF78437A4C7A}"/>
          </ac:spMkLst>
        </pc:spChg>
        <pc:spChg chg="add mod">
          <ac:chgData name="Vesile BAŞTUĞ" userId="90440137-6155-4e92-836f-f9f5a81c3448" providerId="ADAL" clId="{A04BDCDD-9BA8-4705-B742-7871013C528D}" dt="2025-11-20T08:05:18.448" v="629" actId="14100"/>
          <ac:spMkLst>
            <pc:docMk/>
            <pc:sldMk cId="410401450" sldId="328"/>
            <ac:spMk id="6" creationId="{4DF1FC14-A285-D2D0-E1D4-4E4D014A8BCB}"/>
          </ac:spMkLst>
        </pc:spChg>
        <pc:spChg chg="del">
          <ac:chgData name="Vesile BAŞTUĞ" userId="90440137-6155-4e92-836f-f9f5a81c3448" providerId="ADAL" clId="{A04BDCDD-9BA8-4705-B742-7871013C528D}" dt="2025-11-20T07:42:42.221" v="330" actId="478"/>
          <ac:spMkLst>
            <pc:docMk/>
            <pc:sldMk cId="410401450" sldId="328"/>
            <ac:spMk id="9" creationId="{1857ADC0-CB8F-3B47-8B11-BB38F9BED212}"/>
          </ac:spMkLst>
        </pc:spChg>
        <pc:picChg chg="add mod">
          <ac:chgData name="Vesile BAŞTUĞ" userId="90440137-6155-4e92-836f-f9f5a81c3448" providerId="ADAL" clId="{A04BDCDD-9BA8-4705-B742-7871013C528D}" dt="2025-11-20T08:06:21.895" v="650" actId="1076"/>
          <ac:picMkLst>
            <pc:docMk/>
            <pc:sldMk cId="410401450" sldId="328"/>
            <ac:picMk id="7" creationId="{C9869C58-743B-D7A8-5385-D8D939411AB2}"/>
          </ac:picMkLst>
        </pc:picChg>
        <pc:picChg chg="add mod">
          <ac:chgData name="Vesile BAŞTUĞ" userId="90440137-6155-4e92-836f-f9f5a81c3448" providerId="ADAL" clId="{A04BDCDD-9BA8-4705-B742-7871013C528D}" dt="2025-11-20T08:06:27.679" v="652" actId="14100"/>
          <ac:picMkLst>
            <pc:docMk/>
            <pc:sldMk cId="410401450" sldId="328"/>
            <ac:picMk id="8" creationId="{8EA43708-A21E-D512-037A-70079766DAA3}"/>
          </ac:picMkLst>
        </pc:picChg>
        <pc:picChg chg="del">
          <ac:chgData name="Vesile BAŞTUĞ" userId="90440137-6155-4e92-836f-f9f5a81c3448" providerId="ADAL" clId="{A04BDCDD-9BA8-4705-B742-7871013C528D}" dt="2025-11-20T07:42:42.221" v="330" actId="478"/>
          <ac:picMkLst>
            <pc:docMk/>
            <pc:sldMk cId="410401450" sldId="328"/>
            <ac:picMk id="10" creationId="{2313D762-9042-9640-8B4C-138619BBE58E}"/>
          </ac:picMkLst>
        </pc:picChg>
        <pc:picChg chg="del">
          <ac:chgData name="Vesile BAŞTUĞ" userId="90440137-6155-4e92-836f-f9f5a81c3448" providerId="ADAL" clId="{A04BDCDD-9BA8-4705-B742-7871013C528D}" dt="2025-11-20T07:42:42.221" v="330" actId="478"/>
          <ac:picMkLst>
            <pc:docMk/>
            <pc:sldMk cId="410401450" sldId="328"/>
            <ac:picMk id="11" creationId="{0B0B3479-6DDC-386A-2C83-A25DB205279D}"/>
          </ac:picMkLst>
        </pc:picChg>
        <pc:picChg chg="add mod">
          <ac:chgData name="Vesile BAŞTUĞ" userId="90440137-6155-4e92-836f-f9f5a81c3448" providerId="ADAL" clId="{A04BDCDD-9BA8-4705-B742-7871013C528D}" dt="2025-11-20T08:06:31.911" v="654" actId="14100"/>
          <ac:picMkLst>
            <pc:docMk/>
            <pc:sldMk cId="410401450" sldId="328"/>
            <ac:picMk id="12" creationId="{250222FF-452E-CF90-AE0A-775CE04C3EAA}"/>
          </ac:picMkLst>
        </pc:picChg>
        <pc:picChg chg="del">
          <ac:chgData name="Vesile BAŞTUĞ" userId="90440137-6155-4e92-836f-f9f5a81c3448" providerId="ADAL" clId="{A04BDCDD-9BA8-4705-B742-7871013C528D}" dt="2025-11-20T07:42:42.221" v="330" actId="478"/>
          <ac:picMkLst>
            <pc:docMk/>
            <pc:sldMk cId="410401450" sldId="328"/>
            <ac:picMk id="13" creationId="{634D0DC4-CE8C-93A2-F8EF-8EC5F04A2F4E}"/>
          </ac:picMkLst>
        </pc:picChg>
        <pc:picChg chg="del">
          <ac:chgData name="Vesile BAŞTUĞ" userId="90440137-6155-4e92-836f-f9f5a81c3448" providerId="ADAL" clId="{A04BDCDD-9BA8-4705-B742-7871013C528D}" dt="2025-11-20T07:42:42.221" v="330" actId="478"/>
          <ac:picMkLst>
            <pc:docMk/>
            <pc:sldMk cId="410401450" sldId="328"/>
            <ac:picMk id="14" creationId="{EF462C95-8BB8-E193-9D20-8E9A28A1CBA9}"/>
          </ac:picMkLst>
        </pc:picChg>
      </pc:sldChg>
      <pc:sldChg chg="addSp delSp modSp add mod">
        <pc:chgData name="Vesile BAŞTUĞ" userId="90440137-6155-4e92-836f-f9f5a81c3448" providerId="ADAL" clId="{A04BDCDD-9BA8-4705-B742-7871013C528D}" dt="2025-11-20T08:07:40.958" v="683" actId="1076"/>
        <pc:sldMkLst>
          <pc:docMk/>
          <pc:sldMk cId="3791301825" sldId="329"/>
        </pc:sldMkLst>
        <pc:spChg chg="add mod">
          <ac:chgData name="Vesile BAŞTUĞ" userId="90440137-6155-4e92-836f-f9f5a81c3448" providerId="ADAL" clId="{A04BDCDD-9BA8-4705-B742-7871013C528D}" dt="2025-11-20T08:07:24.446" v="674" actId="14100"/>
          <ac:spMkLst>
            <pc:docMk/>
            <pc:sldMk cId="3791301825" sldId="329"/>
            <ac:spMk id="2" creationId="{86144A76-D14A-D924-F287-61D0EC175E16}"/>
          </ac:spMkLst>
        </pc:spChg>
        <pc:spChg chg="del">
          <ac:chgData name="Vesile BAŞTUĞ" userId="90440137-6155-4e92-836f-f9f5a81c3448" providerId="ADAL" clId="{A04BDCDD-9BA8-4705-B742-7871013C528D}" dt="2025-11-20T07:43:54.582" v="342" actId="478"/>
          <ac:spMkLst>
            <pc:docMk/>
            <pc:sldMk cId="3791301825" sldId="329"/>
            <ac:spMk id="15" creationId="{5E9CCE22-B3E0-72B2-28B8-09C759A1BCE1}"/>
          </ac:spMkLst>
        </pc:spChg>
        <pc:picChg chg="add mod">
          <ac:chgData name="Vesile BAŞTUĞ" userId="90440137-6155-4e92-836f-f9f5a81c3448" providerId="ADAL" clId="{A04BDCDD-9BA8-4705-B742-7871013C528D}" dt="2025-11-20T08:07:29.718" v="676" actId="14100"/>
          <ac:picMkLst>
            <pc:docMk/>
            <pc:sldMk cId="3791301825" sldId="329"/>
            <ac:picMk id="6" creationId="{2AADEFB3-BE72-66A3-ACCC-1671BD652B57}"/>
          </ac:picMkLst>
        </pc:picChg>
        <pc:picChg chg="add mod">
          <ac:chgData name="Vesile BAŞTUĞ" userId="90440137-6155-4e92-836f-f9f5a81c3448" providerId="ADAL" clId="{A04BDCDD-9BA8-4705-B742-7871013C528D}" dt="2025-11-20T08:07:32.102" v="677" actId="1076"/>
          <ac:picMkLst>
            <pc:docMk/>
            <pc:sldMk cId="3791301825" sldId="329"/>
            <ac:picMk id="7" creationId="{5630D016-A31F-3EDB-06AB-0384DA6F2140}"/>
          </ac:picMkLst>
        </pc:picChg>
        <pc:picChg chg="add mod">
          <ac:chgData name="Vesile BAŞTUĞ" userId="90440137-6155-4e92-836f-f9f5a81c3448" providerId="ADAL" clId="{A04BDCDD-9BA8-4705-B742-7871013C528D}" dt="2025-11-20T08:07:36.509" v="680" actId="14100"/>
          <ac:picMkLst>
            <pc:docMk/>
            <pc:sldMk cId="3791301825" sldId="329"/>
            <ac:picMk id="8" creationId="{E8240929-922B-21A2-85E8-DC1C4CAEBA58}"/>
          </ac:picMkLst>
        </pc:picChg>
        <pc:picChg chg="add mod">
          <ac:chgData name="Vesile BAŞTUĞ" userId="90440137-6155-4e92-836f-f9f5a81c3448" providerId="ADAL" clId="{A04BDCDD-9BA8-4705-B742-7871013C528D}" dt="2025-11-20T08:07:40.958" v="683" actId="1076"/>
          <ac:picMkLst>
            <pc:docMk/>
            <pc:sldMk cId="3791301825" sldId="329"/>
            <ac:picMk id="9" creationId="{21591525-C4D6-63FD-9F23-E5C54B2D5C93}"/>
          </ac:picMkLst>
        </pc:picChg>
        <pc:picChg chg="del">
          <ac:chgData name="Vesile BAŞTUĞ" userId="90440137-6155-4e92-836f-f9f5a81c3448" providerId="ADAL" clId="{A04BDCDD-9BA8-4705-B742-7871013C528D}" dt="2025-11-20T07:43:54.582" v="342" actId="478"/>
          <ac:picMkLst>
            <pc:docMk/>
            <pc:sldMk cId="3791301825" sldId="329"/>
            <ac:picMk id="16" creationId="{80A2C580-1A02-531E-9FD7-3CC78878A3CF}"/>
          </ac:picMkLst>
        </pc:picChg>
        <pc:picChg chg="del">
          <ac:chgData name="Vesile BAŞTUĞ" userId="90440137-6155-4e92-836f-f9f5a81c3448" providerId="ADAL" clId="{A04BDCDD-9BA8-4705-B742-7871013C528D}" dt="2025-11-20T07:43:54.582" v="342" actId="478"/>
          <ac:picMkLst>
            <pc:docMk/>
            <pc:sldMk cId="3791301825" sldId="329"/>
            <ac:picMk id="17" creationId="{05E8FDF3-FA97-F1EB-5BBF-1975D8C889F2}"/>
          </ac:picMkLst>
        </pc:picChg>
        <pc:picChg chg="del">
          <ac:chgData name="Vesile BAŞTUĞ" userId="90440137-6155-4e92-836f-f9f5a81c3448" providerId="ADAL" clId="{A04BDCDD-9BA8-4705-B742-7871013C528D}" dt="2025-11-20T07:43:54.582" v="342" actId="478"/>
          <ac:picMkLst>
            <pc:docMk/>
            <pc:sldMk cId="3791301825" sldId="329"/>
            <ac:picMk id="18" creationId="{3E701097-95EE-BBA7-3E58-FD72C94C5BD6}"/>
          </ac:picMkLst>
        </pc:picChg>
      </pc:sldChg>
      <pc:sldChg chg="addSp delSp modSp add mod modAnim">
        <pc:chgData name="Vesile BAŞTUĞ" userId="90440137-6155-4e92-836f-f9f5a81c3448" providerId="ADAL" clId="{A04BDCDD-9BA8-4705-B742-7871013C528D}" dt="2025-11-20T08:08:39.748" v="708" actId="1076"/>
        <pc:sldMkLst>
          <pc:docMk/>
          <pc:sldMk cId="712597081" sldId="330"/>
        </pc:sldMkLst>
        <pc:spChg chg="del">
          <ac:chgData name="Vesile BAŞTUĞ" userId="90440137-6155-4e92-836f-f9f5a81c3448" providerId="ADAL" clId="{A04BDCDD-9BA8-4705-B742-7871013C528D}" dt="2025-11-20T07:44:12.935" v="347" actId="478"/>
          <ac:spMkLst>
            <pc:docMk/>
            <pc:sldMk cId="712597081" sldId="330"/>
            <ac:spMk id="2" creationId="{9C9ECE6D-D263-7199-7F61-0D8818A2FBD1}"/>
          </ac:spMkLst>
        </pc:spChg>
        <pc:spChg chg="add del mod">
          <ac:chgData name="Vesile BAŞTUĞ" userId="90440137-6155-4e92-836f-f9f5a81c3448" providerId="ADAL" clId="{A04BDCDD-9BA8-4705-B742-7871013C528D}" dt="2025-11-20T07:46:17.852" v="364" actId="478"/>
          <ac:spMkLst>
            <pc:docMk/>
            <pc:sldMk cId="712597081" sldId="330"/>
            <ac:spMk id="10" creationId="{2C41A45B-E292-A729-0598-12778CEDBBBE}"/>
          </ac:spMkLst>
        </pc:spChg>
        <pc:spChg chg="add mod">
          <ac:chgData name="Vesile BAŞTUĞ" userId="90440137-6155-4e92-836f-f9f5a81c3448" providerId="ADAL" clId="{A04BDCDD-9BA8-4705-B742-7871013C528D}" dt="2025-11-20T07:46:02.697" v="357"/>
          <ac:spMkLst>
            <pc:docMk/>
            <pc:sldMk cId="712597081" sldId="330"/>
            <ac:spMk id="12" creationId="{10F4EF83-63CA-D8C3-FE03-02CB0ED0F939}"/>
          </ac:spMkLst>
        </pc:spChg>
        <pc:spChg chg="add mod">
          <ac:chgData name="Vesile BAŞTUĞ" userId="90440137-6155-4e92-836f-f9f5a81c3448" providerId="ADAL" clId="{A04BDCDD-9BA8-4705-B742-7871013C528D}" dt="2025-11-20T07:47:10.281" v="375"/>
          <ac:spMkLst>
            <pc:docMk/>
            <pc:sldMk cId="712597081" sldId="330"/>
            <ac:spMk id="17" creationId="{2D5455B6-30BE-DE1B-3728-7C2BEF52D37C}"/>
          </ac:spMkLst>
        </pc:spChg>
        <pc:spChg chg="add mod">
          <ac:chgData name="Vesile BAŞTUĞ" userId="90440137-6155-4e92-836f-f9f5a81c3448" providerId="ADAL" clId="{A04BDCDD-9BA8-4705-B742-7871013C528D}" dt="2025-11-20T07:47:10.281" v="375"/>
          <ac:spMkLst>
            <pc:docMk/>
            <pc:sldMk cId="712597081" sldId="330"/>
            <ac:spMk id="18" creationId="{74FD2C9A-4422-302A-586D-25665605E5C0}"/>
          </ac:spMkLst>
        </pc:spChg>
        <pc:spChg chg="add mod">
          <ac:chgData name="Vesile BAŞTUĞ" userId="90440137-6155-4e92-836f-f9f5a81c3448" providerId="ADAL" clId="{A04BDCDD-9BA8-4705-B742-7871013C528D}" dt="2025-11-20T08:08:36.069" v="707" actId="1076"/>
          <ac:spMkLst>
            <pc:docMk/>
            <pc:sldMk cId="712597081" sldId="330"/>
            <ac:spMk id="22" creationId="{8C47EA92-5A01-454D-5613-5E6EF1C50589}"/>
          </ac:spMkLst>
        </pc:spChg>
        <pc:spChg chg="add mod">
          <ac:chgData name="Vesile BAŞTUĞ" userId="90440137-6155-4e92-836f-f9f5a81c3448" providerId="ADAL" clId="{A04BDCDD-9BA8-4705-B742-7871013C528D}" dt="2025-11-20T08:08:39.748" v="708" actId="1076"/>
          <ac:spMkLst>
            <pc:docMk/>
            <pc:sldMk cId="712597081" sldId="330"/>
            <ac:spMk id="23" creationId="{730E797F-8915-5819-6A95-AFF94709D311}"/>
          </ac:spMkLst>
        </pc:spChg>
        <pc:picChg chg="del">
          <ac:chgData name="Vesile BAŞTUĞ" userId="90440137-6155-4e92-836f-f9f5a81c3448" providerId="ADAL" clId="{A04BDCDD-9BA8-4705-B742-7871013C528D}" dt="2025-11-20T07:44:12.935" v="347" actId="478"/>
          <ac:picMkLst>
            <pc:docMk/>
            <pc:sldMk cId="712597081" sldId="330"/>
            <ac:picMk id="6" creationId="{63A30D1C-B060-D0D2-F117-952EDCCBC43A}"/>
          </ac:picMkLst>
        </pc:picChg>
        <pc:picChg chg="del">
          <ac:chgData name="Vesile BAŞTUĞ" userId="90440137-6155-4e92-836f-f9f5a81c3448" providerId="ADAL" clId="{A04BDCDD-9BA8-4705-B742-7871013C528D}" dt="2025-11-20T07:44:12.935" v="347" actId="478"/>
          <ac:picMkLst>
            <pc:docMk/>
            <pc:sldMk cId="712597081" sldId="330"/>
            <ac:picMk id="7" creationId="{6E459FC1-CB96-7BD3-4F0E-936F9C86EAA5}"/>
          </ac:picMkLst>
        </pc:picChg>
        <pc:picChg chg="del">
          <ac:chgData name="Vesile BAŞTUĞ" userId="90440137-6155-4e92-836f-f9f5a81c3448" providerId="ADAL" clId="{A04BDCDD-9BA8-4705-B742-7871013C528D}" dt="2025-11-20T07:44:12.935" v="347" actId="478"/>
          <ac:picMkLst>
            <pc:docMk/>
            <pc:sldMk cId="712597081" sldId="330"/>
            <ac:picMk id="8" creationId="{E4C1A52F-D131-7AC5-B15D-12B2FFAA465F}"/>
          </ac:picMkLst>
        </pc:picChg>
        <pc:picChg chg="del">
          <ac:chgData name="Vesile BAŞTUĞ" userId="90440137-6155-4e92-836f-f9f5a81c3448" providerId="ADAL" clId="{A04BDCDD-9BA8-4705-B742-7871013C528D}" dt="2025-11-20T07:44:12.935" v="347" actId="478"/>
          <ac:picMkLst>
            <pc:docMk/>
            <pc:sldMk cId="712597081" sldId="330"/>
            <ac:picMk id="9" creationId="{F2A14A06-7575-8003-5B29-F9569562E381}"/>
          </ac:picMkLst>
        </pc:picChg>
        <pc:picChg chg="add del mod">
          <ac:chgData name="Vesile BAŞTUĞ" userId="90440137-6155-4e92-836f-f9f5a81c3448" providerId="ADAL" clId="{A04BDCDD-9BA8-4705-B742-7871013C528D}" dt="2025-11-20T07:46:17.852" v="364" actId="478"/>
          <ac:picMkLst>
            <pc:docMk/>
            <pc:sldMk cId="712597081" sldId="330"/>
            <ac:picMk id="11" creationId="{A13E8332-D743-BA35-765E-54E9A273DDCB}"/>
          </ac:picMkLst>
        </pc:picChg>
        <pc:picChg chg="add mod">
          <ac:chgData name="Vesile BAŞTUĞ" userId="90440137-6155-4e92-836f-f9f5a81c3448" providerId="ADAL" clId="{A04BDCDD-9BA8-4705-B742-7871013C528D}" dt="2025-11-20T07:46:02.697" v="357"/>
          <ac:picMkLst>
            <pc:docMk/>
            <pc:sldMk cId="712597081" sldId="330"/>
            <ac:picMk id="13" creationId="{E9D2A3C8-5BCD-277F-588A-46867372566D}"/>
          </ac:picMkLst>
        </pc:picChg>
        <pc:picChg chg="add mod">
          <ac:chgData name="Vesile BAŞTUĞ" userId="90440137-6155-4e92-836f-f9f5a81c3448" providerId="ADAL" clId="{A04BDCDD-9BA8-4705-B742-7871013C528D}" dt="2025-11-20T07:47:08.787" v="372"/>
          <ac:picMkLst>
            <pc:docMk/>
            <pc:sldMk cId="712597081" sldId="330"/>
            <ac:picMk id="14" creationId="{BE988EF5-5BF0-3A4F-AA05-092E39B0B508}"/>
          </ac:picMkLst>
        </pc:picChg>
        <pc:picChg chg="add mod">
          <ac:chgData name="Vesile BAŞTUĞ" userId="90440137-6155-4e92-836f-f9f5a81c3448" providerId="ADAL" clId="{A04BDCDD-9BA8-4705-B742-7871013C528D}" dt="2025-11-20T07:47:08.787" v="372"/>
          <ac:picMkLst>
            <pc:docMk/>
            <pc:sldMk cId="712597081" sldId="330"/>
            <ac:picMk id="15" creationId="{A2316451-7CEA-7AFC-298F-94C704478B8B}"/>
          </ac:picMkLst>
        </pc:picChg>
        <pc:picChg chg="add mod">
          <ac:chgData name="Vesile BAŞTUĞ" userId="90440137-6155-4e92-836f-f9f5a81c3448" providerId="ADAL" clId="{A04BDCDD-9BA8-4705-B742-7871013C528D}" dt="2025-11-20T07:47:08.787" v="372"/>
          <ac:picMkLst>
            <pc:docMk/>
            <pc:sldMk cId="712597081" sldId="330"/>
            <ac:picMk id="16" creationId="{B0CC8C71-BB10-0D92-1447-80B89BD3BBE5}"/>
          </ac:picMkLst>
        </pc:picChg>
        <pc:picChg chg="add mod">
          <ac:chgData name="Vesile BAŞTUĞ" userId="90440137-6155-4e92-836f-f9f5a81c3448" providerId="ADAL" clId="{A04BDCDD-9BA8-4705-B742-7871013C528D}" dt="2025-11-20T07:47:40.639" v="382" actId="1076"/>
          <ac:picMkLst>
            <pc:docMk/>
            <pc:sldMk cId="712597081" sldId="330"/>
            <ac:picMk id="19" creationId="{2707845B-32DA-B326-D06B-1525A4909FC3}"/>
          </ac:picMkLst>
        </pc:picChg>
        <pc:picChg chg="add mod">
          <ac:chgData name="Vesile BAŞTUĞ" userId="90440137-6155-4e92-836f-f9f5a81c3448" providerId="ADAL" clId="{A04BDCDD-9BA8-4705-B742-7871013C528D}" dt="2025-11-20T07:47:43.214" v="383" actId="1076"/>
          <ac:picMkLst>
            <pc:docMk/>
            <pc:sldMk cId="712597081" sldId="330"/>
            <ac:picMk id="20" creationId="{59C49C3D-6BAB-B269-D3E0-AB5A0FCE906F}"/>
          </ac:picMkLst>
        </pc:picChg>
        <pc:picChg chg="add mod">
          <ac:chgData name="Vesile BAŞTUĞ" userId="90440137-6155-4e92-836f-f9f5a81c3448" providerId="ADAL" clId="{A04BDCDD-9BA8-4705-B742-7871013C528D}" dt="2025-11-20T07:47:16.069" v="376"/>
          <ac:picMkLst>
            <pc:docMk/>
            <pc:sldMk cId="712597081" sldId="330"/>
            <ac:picMk id="21" creationId="{09BCC402-7040-2D06-A455-F0E88238E115}"/>
          </ac:picMkLst>
        </pc:picChg>
      </pc:sldChg>
      <pc:sldChg chg="addSp delSp modSp add mod">
        <pc:chgData name="Vesile BAŞTUĞ" userId="90440137-6155-4e92-836f-f9f5a81c3448" providerId="ADAL" clId="{A04BDCDD-9BA8-4705-B742-7871013C528D}" dt="2025-11-20T08:09:09.989" v="720" actId="1076"/>
        <pc:sldMkLst>
          <pc:docMk/>
          <pc:sldMk cId="1682482924" sldId="331"/>
        </pc:sldMkLst>
        <pc:spChg chg="add mod">
          <ac:chgData name="Vesile BAŞTUĞ" userId="90440137-6155-4e92-836f-f9f5a81c3448" providerId="ADAL" clId="{A04BDCDD-9BA8-4705-B742-7871013C528D}" dt="2025-11-20T08:09:09.989" v="720" actId="1076"/>
          <ac:spMkLst>
            <pc:docMk/>
            <pc:sldMk cId="1682482924" sldId="331"/>
            <ac:spMk id="8" creationId="{405F0B37-CCFD-09E9-A450-60CE2AF4F7ED}"/>
          </ac:spMkLst>
        </pc:spChg>
        <pc:spChg chg="add mod">
          <ac:chgData name="Vesile BAŞTUĞ" userId="90440137-6155-4e92-836f-f9f5a81c3448" providerId="ADAL" clId="{A04BDCDD-9BA8-4705-B742-7871013C528D}" dt="2025-11-20T08:09:03.909" v="717" actId="1076"/>
          <ac:spMkLst>
            <pc:docMk/>
            <pc:sldMk cId="1682482924" sldId="331"/>
            <ac:spMk id="9" creationId="{2388CC73-FF16-9877-E085-661FF88CD341}"/>
          </ac:spMkLst>
        </pc:spChg>
        <pc:spChg chg="del">
          <ac:chgData name="Vesile BAŞTUĞ" userId="90440137-6155-4e92-836f-f9f5a81c3448" providerId="ADAL" clId="{A04BDCDD-9BA8-4705-B742-7871013C528D}" dt="2025-11-20T07:46:20.992" v="365" actId="478"/>
          <ac:spMkLst>
            <pc:docMk/>
            <pc:sldMk cId="1682482924" sldId="331"/>
            <ac:spMk id="10" creationId="{8CBFB358-1CCA-8EDF-C0C3-3DE693F8315E}"/>
          </ac:spMkLst>
        </pc:spChg>
        <pc:picChg chg="add mod">
          <ac:chgData name="Vesile BAŞTUĞ" userId="90440137-6155-4e92-836f-f9f5a81c3448" providerId="ADAL" clId="{A04BDCDD-9BA8-4705-B742-7871013C528D}" dt="2025-11-20T07:47:53.547" v="384"/>
          <ac:picMkLst>
            <pc:docMk/>
            <pc:sldMk cId="1682482924" sldId="331"/>
            <ac:picMk id="2" creationId="{1396FC75-3F8B-F037-2BAE-5F3697991240}"/>
          </ac:picMkLst>
        </pc:picChg>
        <pc:picChg chg="add mod">
          <ac:chgData name="Vesile BAŞTUĞ" userId="90440137-6155-4e92-836f-f9f5a81c3448" providerId="ADAL" clId="{A04BDCDD-9BA8-4705-B742-7871013C528D}" dt="2025-11-20T07:48:02.515" v="386" actId="1076"/>
          <ac:picMkLst>
            <pc:docMk/>
            <pc:sldMk cId="1682482924" sldId="331"/>
            <ac:picMk id="6" creationId="{2628A0B2-C5B6-0C24-A38A-7B0E1FB98AC2}"/>
          </ac:picMkLst>
        </pc:picChg>
        <pc:picChg chg="add mod">
          <ac:chgData name="Vesile BAŞTUĞ" userId="90440137-6155-4e92-836f-f9f5a81c3448" providerId="ADAL" clId="{A04BDCDD-9BA8-4705-B742-7871013C528D}" dt="2025-11-20T07:47:53.547" v="384"/>
          <ac:picMkLst>
            <pc:docMk/>
            <pc:sldMk cId="1682482924" sldId="331"/>
            <ac:picMk id="7" creationId="{B4965EBC-92B7-2B77-F7A3-2091BA751111}"/>
          </ac:picMkLst>
        </pc:picChg>
        <pc:picChg chg="del">
          <ac:chgData name="Vesile BAŞTUĞ" userId="90440137-6155-4e92-836f-f9f5a81c3448" providerId="ADAL" clId="{A04BDCDD-9BA8-4705-B742-7871013C528D}" dt="2025-11-20T07:46:20.992" v="365" actId="478"/>
          <ac:picMkLst>
            <pc:docMk/>
            <pc:sldMk cId="1682482924" sldId="331"/>
            <ac:picMk id="11" creationId="{98910CC4-50F7-5B6F-52E9-697550FCBB6B}"/>
          </ac:picMkLst>
        </pc:picChg>
      </pc:sldChg>
      <pc:sldChg chg="modSp add mod ord">
        <pc:chgData name="Vesile BAŞTUĞ" userId="90440137-6155-4e92-836f-f9f5a81c3448" providerId="ADAL" clId="{A04BDCDD-9BA8-4705-B742-7871013C528D}" dt="2025-11-20T08:07:59.958" v="692" actId="14100"/>
        <pc:sldMkLst>
          <pc:docMk/>
          <pc:sldMk cId="3291563679" sldId="332"/>
        </pc:sldMkLst>
        <pc:spChg chg="mod">
          <ac:chgData name="Vesile BAŞTUĞ" userId="90440137-6155-4e92-836f-f9f5a81c3448" providerId="ADAL" clId="{A04BDCDD-9BA8-4705-B742-7871013C528D}" dt="2025-11-20T08:07:51" v="688" actId="207"/>
          <ac:spMkLst>
            <pc:docMk/>
            <pc:sldMk cId="3291563679" sldId="332"/>
            <ac:spMk id="10" creationId="{7F8DC9D5-9019-A4F1-B94E-03A40A1B53CA}"/>
          </ac:spMkLst>
        </pc:spChg>
        <pc:picChg chg="mod">
          <ac:chgData name="Vesile BAŞTUĞ" userId="90440137-6155-4e92-836f-f9f5a81c3448" providerId="ADAL" clId="{A04BDCDD-9BA8-4705-B742-7871013C528D}" dt="2025-11-20T08:07:59.958" v="692" actId="14100"/>
          <ac:picMkLst>
            <pc:docMk/>
            <pc:sldMk cId="3291563679" sldId="332"/>
            <ac:picMk id="11" creationId="{8A8D58A3-48BD-3FC7-8FAF-054D5C54D13C}"/>
          </ac:picMkLst>
        </pc:picChg>
      </pc:sldChg>
      <pc:sldChg chg="addSp delSp modSp add mod">
        <pc:chgData name="Vesile BAŞTUĞ" userId="90440137-6155-4e92-836f-f9f5a81c3448" providerId="ADAL" clId="{A04BDCDD-9BA8-4705-B742-7871013C528D}" dt="2025-11-20T08:09:36.804" v="734" actId="1076"/>
        <pc:sldMkLst>
          <pc:docMk/>
          <pc:sldMk cId="4145041601" sldId="333"/>
        </pc:sldMkLst>
        <pc:spChg chg="add mod">
          <ac:chgData name="Vesile BAŞTUĞ" userId="90440137-6155-4e92-836f-f9f5a81c3448" providerId="ADAL" clId="{A04BDCDD-9BA8-4705-B742-7871013C528D}" dt="2025-11-20T08:09:36.804" v="734" actId="1076"/>
          <ac:spMkLst>
            <pc:docMk/>
            <pc:sldMk cId="4145041601" sldId="333"/>
            <ac:spMk id="8" creationId="{53D99117-98C6-10DF-9D08-F1B206980482}"/>
          </ac:spMkLst>
        </pc:spChg>
        <pc:spChg chg="add mod">
          <ac:chgData name="Vesile BAŞTUĞ" userId="90440137-6155-4e92-836f-f9f5a81c3448" providerId="ADAL" clId="{A04BDCDD-9BA8-4705-B742-7871013C528D}" dt="2025-11-20T08:09:21.420" v="724" actId="1076"/>
          <ac:spMkLst>
            <pc:docMk/>
            <pc:sldMk cId="4145041601" sldId="333"/>
            <ac:spMk id="9" creationId="{8AEB50FB-5E78-0F00-002E-AB18C605648F}"/>
          </ac:spMkLst>
        </pc:spChg>
        <pc:spChg chg="del">
          <ac:chgData name="Vesile BAŞTUĞ" userId="90440137-6155-4e92-836f-f9f5a81c3448" providerId="ADAL" clId="{A04BDCDD-9BA8-4705-B742-7871013C528D}" dt="2025-11-20T07:46:39.772" v="370" actId="478"/>
          <ac:spMkLst>
            <pc:docMk/>
            <pc:sldMk cId="4145041601" sldId="333"/>
            <ac:spMk id="10" creationId="{07FF07AC-C4AE-82EA-8DB7-9B88CFBFF099}"/>
          </ac:spMkLst>
        </pc:spChg>
        <pc:picChg chg="add mod">
          <ac:chgData name="Vesile BAŞTUĞ" userId="90440137-6155-4e92-836f-f9f5a81c3448" providerId="ADAL" clId="{A04BDCDD-9BA8-4705-B742-7871013C528D}" dt="2025-11-20T07:48:11.800" v="387"/>
          <ac:picMkLst>
            <pc:docMk/>
            <pc:sldMk cId="4145041601" sldId="333"/>
            <ac:picMk id="2" creationId="{D4681EF1-FE53-2522-58B2-F8BFCD397CB3}"/>
          </ac:picMkLst>
        </pc:picChg>
        <pc:picChg chg="add mod">
          <ac:chgData name="Vesile BAŞTUĞ" userId="90440137-6155-4e92-836f-f9f5a81c3448" providerId="ADAL" clId="{A04BDCDD-9BA8-4705-B742-7871013C528D}" dt="2025-11-20T07:48:11.800" v="387"/>
          <ac:picMkLst>
            <pc:docMk/>
            <pc:sldMk cId="4145041601" sldId="333"/>
            <ac:picMk id="6" creationId="{D46ED94A-01AD-4538-FF19-49E9A0CB0189}"/>
          </ac:picMkLst>
        </pc:picChg>
        <pc:picChg chg="add mod">
          <ac:chgData name="Vesile BAŞTUĞ" userId="90440137-6155-4e92-836f-f9f5a81c3448" providerId="ADAL" clId="{A04BDCDD-9BA8-4705-B742-7871013C528D}" dt="2025-11-20T07:48:11.800" v="387"/>
          <ac:picMkLst>
            <pc:docMk/>
            <pc:sldMk cId="4145041601" sldId="333"/>
            <ac:picMk id="7" creationId="{F5FD0850-A3C0-AB38-29AD-B87DE4CD81F8}"/>
          </ac:picMkLst>
        </pc:picChg>
        <pc:picChg chg="del">
          <ac:chgData name="Vesile BAŞTUĞ" userId="90440137-6155-4e92-836f-f9f5a81c3448" providerId="ADAL" clId="{A04BDCDD-9BA8-4705-B742-7871013C528D}" dt="2025-11-20T07:46:39.772" v="370" actId="478"/>
          <ac:picMkLst>
            <pc:docMk/>
            <pc:sldMk cId="4145041601" sldId="333"/>
            <ac:picMk id="11" creationId="{3D3B8087-DCB2-E28B-CA3C-0E109E5EDFCA}"/>
          </ac:picMkLst>
        </pc:picChg>
      </pc:sldChg>
      <pc:sldChg chg="addSp delSp modSp add mod">
        <pc:chgData name="Vesile BAŞTUĞ" userId="90440137-6155-4e92-836f-f9f5a81c3448" providerId="ADAL" clId="{A04BDCDD-9BA8-4705-B742-7871013C528D}" dt="2025-11-20T08:10:14.212" v="749" actId="1076"/>
        <pc:sldMkLst>
          <pc:docMk/>
          <pc:sldMk cId="4061215885" sldId="334"/>
        </pc:sldMkLst>
        <pc:spChg chg="add mod">
          <ac:chgData name="Vesile BAŞTUĞ" userId="90440137-6155-4e92-836f-f9f5a81c3448" providerId="ADAL" clId="{A04BDCDD-9BA8-4705-B742-7871013C528D}" dt="2025-11-20T08:10:14.212" v="749" actId="1076"/>
          <ac:spMkLst>
            <pc:docMk/>
            <pc:sldMk cId="4061215885" sldId="334"/>
            <ac:spMk id="6" creationId="{57752D06-4D41-DBF2-B1E6-DE86407FF0F9}"/>
          </ac:spMkLst>
        </pc:spChg>
        <pc:spChg chg="add mod">
          <ac:chgData name="Vesile BAŞTUĞ" userId="90440137-6155-4e92-836f-f9f5a81c3448" providerId="ADAL" clId="{A04BDCDD-9BA8-4705-B742-7871013C528D}" dt="2025-11-20T08:10:08.404" v="747" actId="1076"/>
          <ac:spMkLst>
            <pc:docMk/>
            <pc:sldMk cId="4061215885" sldId="334"/>
            <ac:spMk id="8" creationId="{3A295BAF-8686-2E35-456D-AEDC632E31AB}"/>
          </ac:spMkLst>
        </pc:spChg>
        <pc:spChg chg="del">
          <ac:chgData name="Vesile BAŞTUĞ" userId="90440137-6155-4e92-836f-f9f5a81c3448" providerId="ADAL" clId="{A04BDCDD-9BA8-4705-B742-7871013C528D}" dt="2025-11-20T07:46:36.664" v="369" actId="478"/>
          <ac:spMkLst>
            <pc:docMk/>
            <pc:sldMk cId="4061215885" sldId="334"/>
            <ac:spMk id="10" creationId="{0C176D09-3061-1F58-96E0-9CB9475DBA0F}"/>
          </ac:spMkLst>
        </pc:spChg>
        <pc:picChg chg="add mod">
          <ac:chgData name="Vesile BAŞTUĞ" userId="90440137-6155-4e92-836f-f9f5a81c3448" providerId="ADAL" clId="{A04BDCDD-9BA8-4705-B742-7871013C528D}" dt="2025-11-20T07:48:19.574" v="388"/>
          <ac:picMkLst>
            <pc:docMk/>
            <pc:sldMk cId="4061215885" sldId="334"/>
            <ac:picMk id="2" creationId="{5EB9A507-F849-7450-D6E7-081116F469C9}"/>
          </ac:picMkLst>
        </pc:picChg>
        <pc:picChg chg="del">
          <ac:chgData name="Vesile BAŞTUĞ" userId="90440137-6155-4e92-836f-f9f5a81c3448" providerId="ADAL" clId="{A04BDCDD-9BA8-4705-B742-7871013C528D}" dt="2025-11-20T07:46:36.664" v="369" actId="478"/>
          <ac:picMkLst>
            <pc:docMk/>
            <pc:sldMk cId="4061215885" sldId="334"/>
            <ac:picMk id="11" creationId="{B0205AE1-1C6A-4B3E-5DE6-58C2E3094B2E}"/>
          </ac:picMkLst>
        </pc:picChg>
      </pc:sldChg>
      <pc:sldChg chg="addSp delSp modSp add mod">
        <pc:chgData name="Vesile BAŞTUĞ" userId="90440137-6155-4e92-836f-f9f5a81c3448" providerId="ADAL" clId="{A04BDCDD-9BA8-4705-B742-7871013C528D}" dt="2025-11-20T08:10:50.659" v="763" actId="14100"/>
        <pc:sldMkLst>
          <pc:docMk/>
          <pc:sldMk cId="3362397428" sldId="335"/>
        </pc:sldMkLst>
        <pc:spChg chg="add mod">
          <ac:chgData name="Vesile BAŞTUĞ" userId="90440137-6155-4e92-836f-f9f5a81c3448" providerId="ADAL" clId="{A04BDCDD-9BA8-4705-B742-7871013C528D}" dt="2025-11-20T08:10:37.107" v="758" actId="1076"/>
          <ac:spMkLst>
            <pc:docMk/>
            <pc:sldMk cId="3362397428" sldId="335"/>
            <ac:spMk id="2" creationId="{7811A630-8E1F-83B3-4846-2747787C6F6F}"/>
          </ac:spMkLst>
        </pc:spChg>
        <pc:spChg chg="del">
          <ac:chgData name="Vesile BAŞTUĞ" userId="90440137-6155-4e92-836f-f9f5a81c3448" providerId="ADAL" clId="{A04BDCDD-9BA8-4705-B742-7871013C528D}" dt="2025-11-20T07:46:31.738" v="368" actId="478"/>
          <ac:spMkLst>
            <pc:docMk/>
            <pc:sldMk cId="3362397428" sldId="335"/>
            <ac:spMk id="10" creationId="{8DBEA69D-6878-B320-A0F3-F59FCC4AAE59}"/>
          </ac:spMkLst>
        </pc:spChg>
        <pc:picChg chg="add mod">
          <ac:chgData name="Vesile BAŞTUĞ" userId="90440137-6155-4e92-836f-f9f5a81c3448" providerId="ADAL" clId="{A04BDCDD-9BA8-4705-B742-7871013C528D}" dt="2025-11-20T08:10:50.659" v="763" actId="14100"/>
          <ac:picMkLst>
            <pc:docMk/>
            <pc:sldMk cId="3362397428" sldId="335"/>
            <ac:picMk id="6" creationId="{FC62C20B-C505-D583-A1D6-DA15981B2DE0}"/>
          </ac:picMkLst>
        </pc:picChg>
        <pc:picChg chg="del">
          <ac:chgData name="Vesile BAŞTUĞ" userId="90440137-6155-4e92-836f-f9f5a81c3448" providerId="ADAL" clId="{A04BDCDD-9BA8-4705-B742-7871013C528D}" dt="2025-11-20T07:46:31.738" v="368" actId="478"/>
          <ac:picMkLst>
            <pc:docMk/>
            <pc:sldMk cId="3362397428" sldId="335"/>
            <ac:picMk id="11" creationId="{9961F658-6D4E-B62C-A14B-E965DD2CC4C3}"/>
          </ac:picMkLst>
        </pc:picChg>
      </pc:sldChg>
      <pc:sldChg chg="addSp delSp modSp add mod modAnim">
        <pc:chgData name="Vesile BAŞTUĞ" userId="90440137-6155-4e92-836f-f9f5a81c3448" providerId="ADAL" clId="{A04BDCDD-9BA8-4705-B742-7871013C528D}" dt="2025-11-20T08:11:25.771" v="777" actId="1076"/>
        <pc:sldMkLst>
          <pc:docMk/>
          <pc:sldMk cId="2688780781" sldId="336"/>
        </pc:sldMkLst>
        <pc:spChg chg="add mod">
          <ac:chgData name="Vesile BAŞTUĞ" userId="90440137-6155-4e92-836f-f9f5a81c3448" providerId="ADAL" clId="{A04BDCDD-9BA8-4705-B742-7871013C528D}" dt="2025-11-20T08:11:06.683" v="769" actId="1076"/>
          <ac:spMkLst>
            <pc:docMk/>
            <pc:sldMk cId="2688780781" sldId="336"/>
            <ac:spMk id="2" creationId="{0A8C6969-32F8-D8A5-AE2C-AB893506B0AF}"/>
          </ac:spMkLst>
        </pc:spChg>
        <pc:spChg chg="del">
          <ac:chgData name="Vesile BAŞTUĞ" userId="90440137-6155-4e92-836f-f9f5a81c3448" providerId="ADAL" clId="{A04BDCDD-9BA8-4705-B742-7871013C528D}" dt="2025-11-20T07:46:44.066" v="371" actId="478"/>
          <ac:spMkLst>
            <pc:docMk/>
            <pc:sldMk cId="2688780781" sldId="336"/>
            <ac:spMk id="10" creationId="{B902BFFA-AFEA-CE32-610F-173000730C1C}"/>
          </ac:spMkLst>
        </pc:spChg>
        <pc:spChg chg="add mod">
          <ac:chgData name="Vesile BAŞTUĞ" userId="90440137-6155-4e92-836f-f9f5a81c3448" providerId="ADAL" clId="{A04BDCDD-9BA8-4705-B742-7871013C528D}" dt="2025-11-20T08:11:25.771" v="777" actId="1076"/>
          <ac:spMkLst>
            <pc:docMk/>
            <pc:sldMk cId="2688780781" sldId="336"/>
            <ac:spMk id="14" creationId="{C1B71AFC-B4AA-8576-0CB7-97F64110E4F1}"/>
          </ac:spMkLst>
        </pc:spChg>
        <pc:picChg chg="add mod">
          <ac:chgData name="Vesile BAŞTUĞ" userId="90440137-6155-4e92-836f-f9f5a81c3448" providerId="ADAL" clId="{A04BDCDD-9BA8-4705-B742-7871013C528D}" dt="2025-11-20T07:48:59.651" v="396" actId="1076"/>
          <ac:picMkLst>
            <pc:docMk/>
            <pc:sldMk cId="2688780781" sldId="336"/>
            <ac:picMk id="6" creationId="{B36C217B-0B3D-7D52-2193-3BE566A86EE0}"/>
          </ac:picMkLst>
        </pc:picChg>
        <pc:picChg chg="add mod">
          <ac:chgData name="Vesile BAŞTUĞ" userId="90440137-6155-4e92-836f-f9f5a81c3448" providerId="ADAL" clId="{A04BDCDD-9BA8-4705-B742-7871013C528D}" dt="2025-11-20T07:48:59.651" v="396" actId="1076"/>
          <ac:picMkLst>
            <pc:docMk/>
            <pc:sldMk cId="2688780781" sldId="336"/>
            <ac:picMk id="7" creationId="{E58F44DB-C8DD-1054-8598-181714F35D2B}"/>
          </ac:picMkLst>
        </pc:picChg>
        <pc:picChg chg="add mod">
          <ac:chgData name="Vesile BAŞTUĞ" userId="90440137-6155-4e92-836f-f9f5a81c3448" providerId="ADAL" clId="{A04BDCDD-9BA8-4705-B742-7871013C528D}" dt="2025-11-20T07:48:59.651" v="396" actId="1076"/>
          <ac:picMkLst>
            <pc:docMk/>
            <pc:sldMk cId="2688780781" sldId="336"/>
            <ac:picMk id="8" creationId="{D74A1415-2A1A-FC46-6FFE-1E8245CB587B}"/>
          </ac:picMkLst>
        </pc:picChg>
        <pc:picChg chg="add mod">
          <ac:chgData name="Vesile BAŞTUĞ" userId="90440137-6155-4e92-836f-f9f5a81c3448" providerId="ADAL" clId="{A04BDCDD-9BA8-4705-B742-7871013C528D}" dt="2025-11-20T07:48:59.651" v="396" actId="1076"/>
          <ac:picMkLst>
            <pc:docMk/>
            <pc:sldMk cId="2688780781" sldId="336"/>
            <ac:picMk id="9" creationId="{86755672-3758-2C82-F87E-18050DAA0E98}"/>
          </ac:picMkLst>
        </pc:picChg>
        <pc:picChg chg="del">
          <ac:chgData name="Vesile BAŞTUĞ" userId="90440137-6155-4e92-836f-f9f5a81c3448" providerId="ADAL" clId="{A04BDCDD-9BA8-4705-B742-7871013C528D}" dt="2025-11-20T07:46:44.066" v="371" actId="478"/>
          <ac:picMkLst>
            <pc:docMk/>
            <pc:sldMk cId="2688780781" sldId="336"/>
            <ac:picMk id="11" creationId="{03076A8F-E501-33BA-ECE4-58A75C071884}"/>
          </ac:picMkLst>
        </pc:picChg>
        <pc:picChg chg="add mod">
          <ac:chgData name="Vesile BAŞTUĞ" userId="90440137-6155-4e92-836f-f9f5a81c3448" providerId="ADAL" clId="{A04BDCDD-9BA8-4705-B742-7871013C528D}" dt="2025-11-20T07:48:59.651" v="396" actId="1076"/>
          <ac:picMkLst>
            <pc:docMk/>
            <pc:sldMk cId="2688780781" sldId="336"/>
            <ac:picMk id="12" creationId="{9B8A5D65-EB4B-FAF5-242A-62351C9AFEB6}"/>
          </ac:picMkLst>
        </pc:picChg>
        <pc:picChg chg="add mod">
          <ac:chgData name="Vesile BAŞTUĞ" userId="90440137-6155-4e92-836f-f9f5a81c3448" providerId="ADAL" clId="{A04BDCDD-9BA8-4705-B742-7871013C528D}" dt="2025-11-20T07:48:59.651" v="396" actId="1076"/>
          <ac:picMkLst>
            <pc:docMk/>
            <pc:sldMk cId="2688780781" sldId="336"/>
            <ac:picMk id="13" creationId="{DC97411D-A21F-1760-C3A1-F443BACD6864}"/>
          </ac:picMkLst>
        </pc:picChg>
      </pc:sldChg>
      <pc:sldChg chg="delSp modSp add mod ord">
        <pc:chgData name="Vesile BAŞTUĞ" userId="90440137-6155-4e92-836f-f9f5a81c3448" providerId="ADAL" clId="{A04BDCDD-9BA8-4705-B742-7871013C528D}" dt="2025-11-20T08:12:02.443" v="784" actId="1076"/>
        <pc:sldMkLst>
          <pc:docMk/>
          <pc:sldMk cId="3448468865" sldId="337"/>
        </pc:sldMkLst>
        <pc:spChg chg="del">
          <ac:chgData name="Vesile BAŞTUĞ" userId="90440137-6155-4e92-836f-f9f5a81c3448" providerId="ADAL" clId="{A04BDCDD-9BA8-4705-B742-7871013C528D}" dt="2025-11-20T07:49:58.226" v="423" actId="478"/>
          <ac:spMkLst>
            <pc:docMk/>
            <pc:sldMk cId="3448468865" sldId="337"/>
            <ac:spMk id="3" creationId="{A98F9DDF-4148-D04E-1810-F638C178E6E4}"/>
          </ac:spMkLst>
        </pc:spChg>
        <pc:spChg chg="mod">
          <ac:chgData name="Vesile BAŞTUĞ" userId="90440137-6155-4e92-836f-f9f5a81c3448" providerId="ADAL" clId="{A04BDCDD-9BA8-4705-B742-7871013C528D}" dt="2025-11-20T08:12:02.443" v="784" actId="1076"/>
          <ac:spMkLst>
            <pc:docMk/>
            <pc:sldMk cId="3448468865" sldId="337"/>
            <ac:spMk id="6" creationId="{F1BB3267-6823-0502-CF10-3E020CCE2B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EF2AD-D1B0-4945-AD5C-3B34CF334C0C}" type="datetimeFigureOut">
              <a:rPr lang="tr-TR" smtClean="0"/>
              <a:t>20.11.2025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5C5BE-02F0-4B11-8AA3-010627FA03CA}" type="slidenum">
              <a:rPr lang="tr-TR" smtClean="0"/>
              <a:t>‹#›</a:t>
            </a:fld>
            <a:endParaRPr lang="tr-TR"/>
          </a:p>
        </p:txBody>
      </p:sp>
    </p:spTree>
    <p:extLst>
      <p:ext uri="{BB962C8B-B14F-4D97-AF65-F5344CB8AC3E}">
        <p14:creationId xmlns:p14="http://schemas.microsoft.com/office/powerpoint/2010/main" val="396608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325C5BE-02F0-4B11-8AA3-010627FA03CA}" type="slidenum">
              <a:rPr lang="tr-TR" smtClean="0"/>
              <a:t>3</a:t>
            </a:fld>
            <a:endParaRPr lang="tr-TR"/>
          </a:p>
        </p:txBody>
      </p:sp>
    </p:spTree>
    <p:extLst>
      <p:ext uri="{BB962C8B-B14F-4D97-AF65-F5344CB8AC3E}">
        <p14:creationId xmlns:p14="http://schemas.microsoft.com/office/powerpoint/2010/main" val="142276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9503-778E-F7D9-4BFC-AE2192B5A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E8010211-77CD-1C8D-B9EB-3707F4F61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40C35CEC-C385-A64C-040B-ADAC5F8D39F4}"/>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64FCB613-FC3E-73FC-A61E-A5189068797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A131B82-A0B1-F913-7DDF-501046DD4CF2}"/>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62440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4E24-34CD-AACD-3527-CEA1CCDE88FB}"/>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EF798A43-EC37-80DF-C1F7-6A57E6FBC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39D4411-247E-394D-1B56-42E96DF66776}"/>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3DAFB55E-9C31-D4C5-251D-71CE2487961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BB574ECB-0FA1-4AD3-8FBB-A56E7F0CF0CD}"/>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8186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A8A5F-6108-EDD7-9543-477E909576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24990F9-C3F8-E728-25E7-0AA86CDC5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EE740DF-0ADD-057F-117A-58C4891B0BDD}"/>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C5113735-A923-E1D3-CA8F-D209A048E74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BDA81BC-CCE9-25E1-4E47-A24748176F8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416938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95A2-1441-F427-6155-7C22DC394BA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D28C585-E332-50CC-F488-12C1C3319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008038A2-C7DB-A606-D34F-F2C0CE88933E}"/>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F5E7D685-476A-C26E-DB42-564AC605D5BC}"/>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9FC252-B74E-9D09-FA27-7562D07F39F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49323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7278-8D16-266C-C422-1E995D222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4B39F21B-9C2E-1B15-DAE0-C39B2193A7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72F73-636D-4A16-EB49-941F7C4F3798}"/>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5C40CDBD-7455-E8B5-52DF-9B79DD6135E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BEADF94-826C-C5B3-80E3-94C27C7D435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08890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C4F-EBCE-3C72-6DE5-14D5F79A083B}"/>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F1AB504-C1DB-0935-82DC-9CECED461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04B9EFA-2D97-5439-A693-FC869C62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62B72A36-3A00-000A-44B2-CCCC90548CBF}"/>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6" name="Footer Placeholder 5">
            <a:extLst>
              <a:ext uri="{FF2B5EF4-FFF2-40B4-BE49-F238E27FC236}">
                <a16:creationId xmlns:a16="http://schemas.microsoft.com/office/drawing/2014/main" id="{273D4AC8-93C8-2271-63C0-8E016A6884C4}"/>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549525D8-4375-A0D9-A236-BE636AD714A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52847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FC01-C337-3AAE-F711-B74852A0B42A}"/>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B68E9DCB-4029-B339-DB65-41A11F207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B4D6B-7283-8670-202F-5AC2F9286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951980CB-43A1-18A4-BE95-CD27CCA6F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6C1C5-51E7-7780-F5EF-C616D45073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DD050CA6-668F-1ABB-3E99-82E81D95F59A}"/>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8" name="Footer Placeholder 7">
            <a:extLst>
              <a:ext uri="{FF2B5EF4-FFF2-40B4-BE49-F238E27FC236}">
                <a16:creationId xmlns:a16="http://schemas.microsoft.com/office/drawing/2014/main" id="{FF4A0506-5B44-A839-A849-7386CED7E124}"/>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503CB948-5B3E-439A-6C51-7E016D43718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69981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98BD-AEFC-1725-437D-4BC50A9F812D}"/>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ADDFA8AF-B067-F4F3-A029-DA2960E7F7FE}"/>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4" name="Footer Placeholder 3">
            <a:extLst>
              <a:ext uri="{FF2B5EF4-FFF2-40B4-BE49-F238E27FC236}">
                <a16:creationId xmlns:a16="http://schemas.microsoft.com/office/drawing/2014/main" id="{17E4E8AB-8AF4-4C48-1D6C-E69DA059EAE3}"/>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5CC0087E-4A5C-F518-7D9A-3787173D235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80619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4D976-65A8-8A03-F470-A6B7E520DD22}"/>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3" name="Footer Placeholder 2">
            <a:extLst>
              <a:ext uri="{FF2B5EF4-FFF2-40B4-BE49-F238E27FC236}">
                <a16:creationId xmlns:a16="http://schemas.microsoft.com/office/drawing/2014/main" id="{13406CB3-1D07-D06C-DA86-D3458C4BB754}"/>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5CD2FAA-208C-2109-5024-714F9FFA9D11}"/>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96649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E91A-0C19-CC49-EF9C-F63706CB1B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6353CC1-781F-A82A-9427-CAA32E90E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F174580-E303-A5A0-5645-6C0CE79F9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22EF3-EC4E-093E-5B9F-994CC01AE584}"/>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6" name="Footer Placeholder 5">
            <a:extLst>
              <a:ext uri="{FF2B5EF4-FFF2-40B4-BE49-F238E27FC236}">
                <a16:creationId xmlns:a16="http://schemas.microsoft.com/office/drawing/2014/main" id="{5D1C7CC7-762E-47EA-2C52-F280659B048A}"/>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7ED852DE-B2AE-C3E0-17CF-C096D25EA14A}"/>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303821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CF88-D526-61D8-F078-E2D507263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C77C8DB-E968-A0FF-B557-2309D4719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E14403B0-88DF-2608-4E62-AFF7297CA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391AF-1997-E922-EC94-245A7F1EDAF2}"/>
              </a:ext>
            </a:extLst>
          </p:cNvPr>
          <p:cNvSpPr>
            <a:spLocks noGrp="1"/>
          </p:cNvSpPr>
          <p:nvPr>
            <p:ph type="dt" sz="half" idx="10"/>
          </p:nvPr>
        </p:nvSpPr>
        <p:spPr/>
        <p:txBody>
          <a:bodyPr/>
          <a:lstStyle/>
          <a:p>
            <a:fld id="{CFD47ECA-CE62-094C-818F-7373E6B3F573}" type="datetimeFigureOut">
              <a:rPr lang="en-TR" smtClean="0"/>
              <a:t>11/20/2025</a:t>
            </a:fld>
            <a:endParaRPr lang="en-TR"/>
          </a:p>
        </p:txBody>
      </p:sp>
      <p:sp>
        <p:nvSpPr>
          <p:cNvPr id="6" name="Footer Placeholder 5">
            <a:extLst>
              <a:ext uri="{FF2B5EF4-FFF2-40B4-BE49-F238E27FC236}">
                <a16:creationId xmlns:a16="http://schemas.microsoft.com/office/drawing/2014/main" id="{F92FDD85-8E25-9A1A-54DE-DE75224D5899}"/>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A270F4E-2220-4404-09C3-E0F4981344E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76154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14586-9A80-3784-9888-7FD1769E5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931B86AF-B8F0-A4A5-544B-89614CFDD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620A24FF-EA96-E9D3-6E33-C839C54FD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D47ECA-CE62-094C-818F-7373E6B3F573}" type="datetimeFigureOut">
              <a:rPr lang="en-TR" smtClean="0"/>
              <a:t>11/20/2025</a:t>
            </a:fld>
            <a:endParaRPr lang="en-TR"/>
          </a:p>
        </p:txBody>
      </p:sp>
      <p:sp>
        <p:nvSpPr>
          <p:cNvPr id="5" name="Footer Placeholder 4">
            <a:extLst>
              <a:ext uri="{FF2B5EF4-FFF2-40B4-BE49-F238E27FC236}">
                <a16:creationId xmlns:a16="http://schemas.microsoft.com/office/drawing/2014/main" id="{D3A18E0D-C2CD-6A82-E8FF-A57D3D8CB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R"/>
          </a:p>
        </p:txBody>
      </p:sp>
      <p:sp>
        <p:nvSpPr>
          <p:cNvPr id="6" name="Slide Number Placeholder 5">
            <a:extLst>
              <a:ext uri="{FF2B5EF4-FFF2-40B4-BE49-F238E27FC236}">
                <a16:creationId xmlns:a16="http://schemas.microsoft.com/office/drawing/2014/main" id="{CCFF43E1-7081-AA45-9665-C1A5130DD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3B431-860C-F748-9DA7-65038E822742}" type="slidenum">
              <a:rPr lang="en-TR" smtClean="0"/>
              <a:t>‹#›</a:t>
            </a:fld>
            <a:endParaRPr lang="en-TR"/>
          </a:p>
        </p:txBody>
      </p:sp>
    </p:spTree>
    <p:extLst>
      <p:ext uri="{BB962C8B-B14F-4D97-AF65-F5344CB8AC3E}">
        <p14:creationId xmlns:p14="http://schemas.microsoft.com/office/powerpoint/2010/main" val="3894443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9.jpg"/><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00.jp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D70B9-863C-91F0-A3A0-E5BA85872AB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9165FE68-3C83-AE00-9EF2-777362DA511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BB3267-6823-0502-CF10-3E020CCE2BBD}"/>
              </a:ext>
            </a:extLst>
          </p:cNvPr>
          <p:cNvSpPr txBox="1"/>
          <p:nvPr/>
        </p:nvSpPr>
        <p:spPr>
          <a:xfrm>
            <a:off x="805912" y="3429000"/>
            <a:ext cx="10845126" cy="1708160"/>
          </a:xfrm>
          <a:prstGeom prst="rect">
            <a:avLst/>
          </a:prstGeom>
          <a:noFill/>
        </p:spPr>
        <p:txBody>
          <a:bodyPr wrap="square" rtlCol="0">
            <a:spAutoFit/>
          </a:bodyPr>
          <a:lstStyle/>
          <a:p>
            <a:r>
              <a:rPr lang="tr-TR" sz="3500" b="1" dirty="0">
                <a:solidFill>
                  <a:srgbClr val="0817B9"/>
                </a:solidFill>
                <a:latin typeface="Poppins" pitchFamily="2" charset="77"/>
                <a:cs typeface="Poppins" pitchFamily="2" charset="77"/>
              </a:rPr>
              <a:t>2024-2025 Toplumsal Katkı Faaliyetlerimiz</a:t>
            </a:r>
            <a:endParaRPr lang="en-US" sz="3500" b="1" dirty="0">
              <a:solidFill>
                <a:srgbClr val="0817B9"/>
              </a:solidFill>
              <a:latin typeface="Poppins" pitchFamily="2" charset="77"/>
              <a:cs typeface="Poppins" pitchFamily="2" charset="77"/>
            </a:endParaRPr>
          </a:p>
          <a:p>
            <a:endParaRPr lang="en-US" sz="3500" b="1" dirty="0">
              <a:solidFill>
                <a:srgbClr val="0817B9"/>
              </a:solidFill>
              <a:latin typeface="Poppins" pitchFamily="2" charset="77"/>
              <a:cs typeface="Poppins" pitchFamily="2" charset="77"/>
            </a:endParaRPr>
          </a:p>
          <a:p>
            <a:r>
              <a:rPr lang="en-TR" sz="3500" dirty="0"/>
              <a:t> </a:t>
            </a:r>
          </a:p>
        </p:txBody>
      </p:sp>
      <p:sp>
        <p:nvSpPr>
          <p:cNvPr id="7" name="TextBox 6">
            <a:extLst>
              <a:ext uri="{FF2B5EF4-FFF2-40B4-BE49-F238E27FC236}">
                <a16:creationId xmlns:a16="http://schemas.microsoft.com/office/drawing/2014/main" id="{79B8320C-BB5D-D4CE-8673-1BDA1BF55253}"/>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Tree>
    <p:extLst>
      <p:ext uri="{BB962C8B-B14F-4D97-AF65-F5344CB8AC3E}">
        <p14:creationId xmlns:p14="http://schemas.microsoft.com/office/powerpoint/2010/main" val="344846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DA1E-9622-CBF2-638F-21E47FCB319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8B69E0EE-A59E-F48C-ADC2-6553AECD02BE}"/>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DDEB8F62-3B8F-8A58-DD09-80CC94AF8E73}"/>
              </a:ext>
            </a:extLst>
          </p:cNvPr>
          <p:cNvSpPr txBox="1"/>
          <p:nvPr/>
        </p:nvSpPr>
        <p:spPr>
          <a:xfrm>
            <a:off x="2098254" y="1760755"/>
            <a:ext cx="7365786" cy="1107996"/>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Bağımlılıklar ve İnsan Hayatı Üzerindeki Etkileri</a:t>
            </a:r>
          </a:p>
          <a:p>
            <a:pPr algn="just"/>
            <a:r>
              <a:rPr lang="tr-TR" sz="1600" dirty="0">
                <a:latin typeface="Tahoma" panose="020B0604030504040204" pitchFamily="34" charset="0"/>
                <a:ea typeface="Tahoma" panose="020B0604030504040204" pitchFamily="34" charset="0"/>
                <a:cs typeface="Tahoma" panose="020B0604030504040204" pitchFamily="34" charset="0"/>
              </a:rPr>
              <a:t>Psikoloji Topluluğumuz tarafından 24.10.2024 tarihinde gerçekleştirilen programda Uzman Merve </a:t>
            </a:r>
            <a:r>
              <a:rPr lang="tr-TR" sz="1600" dirty="0" err="1">
                <a:latin typeface="Tahoma" panose="020B0604030504040204" pitchFamily="34" charset="0"/>
                <a:ea typeface="Tahoma" panose="020B0604030504040204" pitchFamily="34" charset="0"/>
                <a:cs typeface="Tahoma" panose="020B0604030504040204" pitchFamily="34" charset="0"/>
              </a:rPr>
              <a:t>Nacakçı</a:t>
            </a:r>
            <a:r>
              <a:rPr lang="tr-TR" sz="1600" dirty="0">
                <a:latin typeface="Tahoma" panose="020B0604030504040204" pitchFamily="34" charset="0"/>
                <a:ea typeface="Tahoma" panose="020B0604030504040204" pitchFamily="34" charset="0"/>
                <a:cs typeface="Tahoma" panose="020B0604030504040204" pitchFamily="34" charset="0"/>
              </a:rPr>
              <a:t> tarafından bağımlılık konusu tüm yönleriyle anlatılmıştır.</a:t>
            </a:r>
          </a:p>
        </p:txBody>
      </p:sp>
      <p:pic>
        <p:nvPicPr>
          <p:cNvPr id="5" name="Resim 4">
            <a:extLst>
              <a:ext uri="{FF2B5EF4-FFF2-40B4-BE49-F238E27FC236}">
                <a16:creationId xmlns:a16="http://schemas.microsoft.com/office/drawing/2014/main" id="{DB6FDB49-12B2-C8CD-24BC-6ED5C74DC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651" y="3060775"/>
            <a:ext cx="3866991" cy="2929480"/>
          </a:xfrm>
          <a:prstGeom prst="rect">
            <a:avLst/>
          </a:prstGeom>
        </p:spPr>
      </p:pic>
    </p:spTree>
    <p:extLst>
      <p:ext uri="{BB962C8B-B14F-4D97-AF65-F5344CB8AC3E}">
        <p14:creationId xmlns:p14="http://schemas.microsoft.com/office/powerpoint/2010/main" val="285751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B9FC-4868-274A-E2F2-7BBE3A44CBF8}"/>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EF7C5397-512A-CDB3-BB3A-1D44EC4AA597}"/>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E5B89D18-27C4-13B2-6BE7-A84E45F43D85}"/>
              </a:ext>
            </a:extLst>
          </p:cNvPr>
          <p:cNvSpPr txBox="1"/>
          <p:nvPr/>
        </p:nvSpPr>
        <p:spPr>
          <a:xfrm>
            <a:off x="1911096" y="1698008"/>
            <a:ext cx="7763256" cy="1600438"/>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İlişkiler Zirvesi</a:t>
            </a:r>
          </a:p>
          <a:p>
            <a:pPr algn="just"/>
            <a:r>
              <a:rPr lang="tr-TR" sz="1600" dirty="0">
                <a:latin typeface="Tahoma" panose="020B0604030504040204" pitchFamily="34" charset="0"/>
                <a:ea typeface="Tahoma" panose="020B0604030504040204" pitchFamily="34" charset="0"/>
                <a:cs typeface="Tahoma" panose="020B0604030504040204" pitchFamily="34" charset="0"/>
              </a:rPr>
              <a:t>Psikoloji Topluluğumuz 19.02.2025 tarihinde 300 kişinin katılımıyla «İlişkiler Zirvesi» adlı etkinliğini gerçekleştirmiştir. Etkinlikte uzman isimler ile İlişkilere dair birçok şeyi konuşulmuştur. İlk oturumda Tuğba Doğan "Zor İlişkilerde Neden Kalırız?" başlığını, </a:t>
            </a:r>
            <a:r>
              <a:rPr lang="tr-TR" sz="1600" dirty="0" err="1">
                <a:latin typeface="Tahoma" panose="020B0604030504040204" pitchFamily="34" charset="0"/>
                <a:ea typeface="Tahoma" panose="020B0604030504040204" pitchFamily="34" charset="0"/>
                <a:cs typeface="Tahoma" panose="020B0604030504040204" pitchFamily="34" charset="0"/>
              </a:rPr>
              <a:t>Fundem</a:t>
            </a:r>
            <a:r>
              <a:rPr lang="tr-TR" sz="1600" dirty="0">
                <a:latin typeface="Tahoma" panose="020B0604030504040204" pitchFamily="34" charset="0"/>
                <a:ea typeface="Tahoma" panose="020B0604030504040204" pitchFamily="34" charset="0"/>
                <a:cs typeface="Tahoma" panose="020B0604030504040204" pitchFamily="34" charset="0"/>
              </a:rPr>
              <a:t> Ece "Toksik İlişkiler" başlığını Gizem Çetin ise "İlişkilerde Sınırlar" başlığını işlemiştir. </a:t>
            </a:r>
          </a:p>
        </p:txBody>
      </p:sp>
      <p:pic>
        <p:nvPicPr>
          <p:cNvPr id="5" name="Resim 4">
            <a:extLst>
              <a:ext uri="{FF2B5EF4-FFF2-40B4-BE49-F238E27FC236}">
                <a16:creationId xmlns:a16="http://schemas.microsoft.com/office/drawing/2014/main" id="{300FB5FB-BD18-1CCB-08CB-2417221B9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801" y="3298446"/>
            <a:ext cx="2175300" cy="2773170"/>
          </a:xfrm>
          <a:prstGeom prst="rect">
            <a:avLst/>
          </a:prstGeom>
        </p:spPr>
      </p:pic>
      <p:pic>
        <p:nvPicPr>
          <p:cNvPr id="6" name="Resim 5">
            <a:extLst>
              <a:ext uri="{FF2B5EF4-FFF2-40B4-BE49-F238E27FC236}">
                <a16:creationId xmlns:a16="http://schemas.microsoft.com/office/drawing/2014/main" id="{47165285-8EF4-5C6F-8CF0-16D9468E5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724" y="3298446"/>
            <a:ext cx="2454178" cy="2799804"/>
          </a:xfrm>
          <a:prstGeom prst="rect">
            <a:avLst/>
          </a:prstGeom>
        </p:spPr>
      </p:pic>
    </p:spTree>
    <p:extLst>
      <p:ext uri="{BB962C8B-B14F-4D97-AF65-F5344CB8AC3E}">
        <p14:creationId xmlns:p14="http://schemas.microsoft.com/office/powerpoint/2010/main" val="420221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7FA71-1557-BA56-49D9-72653A2C584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6AAA343C-8B31-C690-8452-963824AC3F44}"/>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3C52E835-281D-F11D-179D-6CC4E1DB7657}"/>
              </a:ext>
            </a:extLst>
          </p:cNvPr>
          <p:cNvSpPr txBox="1"/>
          <p:nvPr/>
        </p:nvSpPr>
        <p:spPr>
          <a:xfrm>
            <a:off x="1892420" y="1655493"/>
            <a:ext cx="7690492" cy="1846659"/>
          </a:xfrm>
          <a:prstGeom prst="rect">
            <a:avLst/>
          </a:prstGeom>
          <a:noFill/>
        </p:spPr>
        <p:txBody>
          <a:bodyPr wrap="square">
            <a:spAutoFit/>
          </a:bodyPr>
          <a:lstStyle/>
          <a:p>
            <a:pPr algn="just"/>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4 Ekim Hayvanları Koruma Günü Etkinliği </a:t>
            </a:r>
          </a:p>
          <a:p>
            <a:pPr algn="just"/>
            <a:r>
              <a:rPr lang="tr-TR" sz="1600" dirty="0">
                <a:latin typeface="Tahoma" panose="020B0604030504040204" pitchFamily="34" charset="0"/>
                <a:ea typeface="Tahoma" panose="020B0604030504040204" pitchFamily="34" charset="0"/>
                <a:cs typeface="Tahoma" panose="020B0604030504040204" pitchFamily="34" charset="0"/>
              </a:rPr>
              <a:t>Girişimcilik ve Pazarlama Topluluğu 04.10.2024 tarihinde Kemerburgaz Hayvan Bakımevinde 30 kişinin katılımıyla «4 Ekim Hayvanları Koruma Günü» adlı etkinliğini gerçekleştirmiştir. </a:t>
            </a:r>
          </a:p>
          <a:p>
            <a:pPr algn="just"/>
            <a:r>
              <a:rPr lang="tr-TR" sz="1600" dirty="0">
                <a:latin typeface="Tahoma" panose="020B0604030504040204" pitchFamily="34" charset="0"/>
                <a:ea typeface="Tahoma" panose="020B0604030504040204" pitchFamily="34" charset="0"/>
                <a:cs typeface="Tahoma" panose="020B0604030504040204" pitchFamily="34" charset="0"/>
              </a:rPr>
              <a:t>Bu özel günde, hayvan haklarına dikkat çekmek, sahipsiz hayvanların yaşam koşullarına dair farkındalık oluşturmak ve onlara sevgiyle yaklaşmak amacıyla gerçekleştirilen ziyaret, sosyal sorumluluk bilinciyle planlanmıştır. </a:t>
            </a:r>
          </a:p>
        </p:txBody>
      </p:sp>
      <p:pic>
        <p:nvPicPr>
          <p:cNvPr id="5" name="Resim 4">
            <a:extLst>
              <a:ext uri="{FF2B5EF4-FFF2-40B4-BE49-F238E27FC236}">
                <a16:creationId xmlns:a16="http://schemas.microsoft.com/office/drawing/2014/main" id="{5C7980BD-A329-42EB-AE04-34E9848A1B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691" y="3577550"/>
            <a:ext cx="2179476" cy="2537450"/>
          </a:xfrm>
          <a:prstGeom prst="rect">
            <a:avLst/>
          </a:prstGeom>
        </p:spPr>
      </p:pic>
      <p:pic>
        <p:nvPicPr>
          <p:cNvPr id="6" name="Resim 5">
            <a:extLst>
              <a:ext uri="{FF2B5EF4-FFF2-40B4-BE49-F238E27FC236}">
                <a16:creationId xmlns:a16="http://schemas.microsoft.com/office/drawing/2014/main" id="{80A3B96D-EA62-4291-B031-168B9E336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666" y="3577550"/>
            <a:ext cx="2237756" cy="2537450"/>
          </a:xfrm>
          <a:prstGeom prst="rect">
            <a:avLst/>
          </a:prstGeom>
        </p:spPr>
      </p:pic>
    </p:spTree>
    <p:extLst>
      <p:ext uri="{BB962C8B-B14F-4D97-AF65-F5344CB8AC3E}">
        <p14:creationId xmlns:p14="http://schemas.microsoft.com/office/powerpoint/2010/main" val="428754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DD029-0EF6-0AA8-1901-C47CDCA443A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C9BCB8E5-A0DD-9275-3727-EEC902C44A96}"/>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5512BB69-70F3-F336-55C4-B1C17EE8CB27}"/>
              </a:ext>
            </a:extLst>
          </p:cNvPr>
          <p:cNvSpPr txBox="1"/>
          <p:nvPr/>
        </p:nvSpPr>
        <p:spPr>
          <a:xfrm>
            <a:off x="1987640" y="1769726"/>
            <a:ext cx="7805584" cy="1107996"/>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5 Aralık Dünya Gönüllüler Günü Etkinliği </a:t>
            </a:r>
          </a:p>
          <a:p>
            <a:pPr algn="just"/>
            <a:r>
              <a:rPr lang="tr-TR" sz="1600" dirty="0">
                <a:latin typeface="Tahoma" panose="020B0604030504040204" pitchFamily="34" charset="0"/>
                <a:ea typeface="Tahoma" panose="020B0604030504040204" pitchFamily="34" charset="0"/>
                <a:cs typeface="Tahoma" panose="020B0604030504040204" pitchFamily="34" charset="0"/>
              </a:rPr>
              <a:t>Gönüllülük Topluluğumuz 4.12.2024 tarihinde Eyüp Sultan Meydanı’nda 60 öğrencimizin katılımıyla Çorba Dağıtımı gerçekleştirmiştir. Etkinlikte 5 Aralık Dünya Gönüllüler Günü ruhunu yaşatmak ve gönüllülük bilincini amaçlanmıştır.</a:t>
            </a:r>
          </a:p>
        </p:txBody>
      </p:sp>
      <p:pic>
        <p:nvPicPr>
          <p:cNvPr id="5" name="Resim 4">
            <a:extLst>
              <a:ext uri="{FF2B5EF4-FFF2-40B4-BE49-F238E27FC236}">
                <a16:creationId xmlns:a16="http://schemas.microsoft.com/office/drawing/2014/main" id="{00000000-0008-0000-0300-000005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7752" y="3099609"/>
            <a:ext cx="2201260" cy="2992812"/>
          </a:xfrm>
          <a:prstGeom prst="rect">
            <a:avLst/>
          </a:prstGeom>
        </p:spPr>
      </p:pic>
      <p:pic>
        <p:nvPicPr>
          <p:cNvPr id="6" name="Resim 5">
            <a:extLst>
              <a:ext uri="{FF2B5EF4-FFF2-40B4-BE49-F238E27FC236}">
                <a16:creationId xmlns:a16="http://schemas.microsoft.com/office/drawing/2014/main" id="{00000000-0008-0000-0300-000006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960" y="3099608"/>
            <a:ext cx="3911368" cy="2990296"/>
          </a:xfrm>
          <a:prstGeom prst="rect">
            <a:avLst/>
          </a:prstGeom>
        </p:spPr>
      </p:pic>
    </p:spTree>
    <p:extLst>
      <p:ext uri="{BB962C8B-B14F-4D97-AF65-F5344CB8AC3E}">
        <p14:creationId xmlns:p14="http://schemas.microsoft.com/office/powerpoint/2010/main" val="105970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580ED-F2DD-1DA7-8419-32426657706D}"/>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54520E0-3845-9066-8216-5FC5982F6834}"/>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1878C91B-EA78-D2E3-229D-A0FF36968CED}"/>
              </a:ext>
            </a:extLst>
          </p:cNvPr>
          <p:cNvSpPr txBox="1"/>
          <p:nvPr/>
        </p:nvSpPr>
        <p:spPr>
          <a:xfrm>
            <a:off x="1883664" y="1683292"/>
            <a:ext cx="7680713" cy="1107996"/>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Kan Çadırı Etkinlikleri</a:t>
            </a:r>
          </a:p>
          <a:p>
            <a:pPr algn="just"/>
            <a:r>
              <a:rPr lang="tr-TR" sz="1600" dirty="0">
                <a:latin typeface="Tahoma" panose="020B0604030504040204" pitchFamily="34" charset="0"/>
                <a:ea typeface="Tahoma" panose="020B0604030504040204" pitchFamily="34" charset="0"/>
                <a:cs typeface="Tahoma" panose="020B0604030504040204" pitchFamily="34" charset="0"/>
              </a:rPr>
              <a:t>Kızılay Topluluğumuz yıl içerisinde bir çok farklı tarihlerde Kan Çadırı Etkinliklerini gerçekleştirmiştir. Etkinliklerde üniversitemizde kan çadırı kurulmuş ve akademik idari personellerimiz ile öğrencilerimizin kan bağışında bulunmaları sağlanmıştır.</a:t>
            </a:r>
          </a:p>
        </p:txBody>
      </p:sp>
      <p:pic>
        <p:nvPicPr>
          <p:cNvPr id="6" name="Resim 5">
            <a:extLst>
              <a:ext uri="{FF2B5EF4-FFF2-40B4-BE49-F238E27FC236}">
                <a16:creationId xmlns:a16="http://schemas.microsoft.com/office/drawing/2014/main" id="{2F639EB5-F4BE-5D4A-B321-437549679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398" y="3077204"/>
            <a:ext cx="2204509" cy="2681434"/>
          </a:xfrm>
          <a:prstGeom prst="rect">
            <a:avLst/>
          </a:prstGeom>
        </p:spPr>
      </p:pic>
      <p:pic>
        <p:nvPicPr>
          <p:cNvPr id="2" name="Resim 1">
            <a:extLst>
              <a:ext uri="{FF2B5EF4-FFF2-40B4-BE49-F238E27FC236}">
                <a16:creationId xmlns:a16="http://schemas.microsoft.com/office/drawing/2014/main" id="{C730171A-8A55-D193-16B7-EC74B13CD596}"/>
              </a:ext>
            </a:extLst>
          </p:cNvPr>
          <p:cNvPicPr>
            <a:picLocks noChangeAspect="1"/>
          </p:cNvPicPr>
          <p:nvPr/>
        </p:nvPicPr>
        <p:blipFill>
          <a:blip r:embed="rId4"/>
          <a:stretch>
            <a:fillRect/>
          </a:stretch>
        </p:blipFill>
        <p:spPr>
          <a:xfrm>
            <a:off x="6232094" y="3085402"/>
            <a:ext cx="3777325" cy="2681435"/>
          </a:xfrm>
          <a:prstGeom prst="rect">
            <a:avLst/>
          </a:prstGeom>
        </p:spPr>
      </p:pic>
      <p:pic>
        <p:nvPicPr>
          <p:cNvPr id="5" name="Resim 4">
            <a:extLst>
              <a:ext uri="{FF2B5EF4-FFF2-40B4-BE49-F238E27FC236}">
                <a16:creationId xmlns:a16="http://schemas.microsoft.com/office/drawing/2014/main" id="{9E757549-E1D5-897A-5762-37A472FEA847}"/>
              </a:ext>
            </a:extLst>
          </p:cNvPr>
          <p:cNvPicPr>
            <a:picLocks noChangeAspect="1"/>
          </p:cNvPicPr>
          <p:nvPr/>
        </p:nvPicPr>
        <p:blipFill>
          <a:blip r:embed="rId5"/>
          <a:stretch>
            <a:fillRect/>
          </a:stretch>
        </p:blipFill>
        <p:spPr>
          <a:xfrm>
            <a:off x="1170331" y="3089456"/>
            <a:ext cx="2219718" cy="2669182"/>
          </a:xfrm>
          <a:prstGeom prst="rect">
            <a:avLst/>
          </a:prstGeom>
        </p:spPr>
      </p:pic>
    </p:spTree>
    <p:extLst>
      <p:ext uri="{BB962C8B-B14F-4D97-AF65-F5344CB8AC3E}">
        <p14:creationId xmlns:p14="http://schemas.microsoft.com/office/powerpoint/2010/main" val="121158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C2DA-E528-3616-1BD8-EC989E115F7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3829070-35DF-61F1-68EB-98867D05509A}"/>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981CE564-2ED9-5CA6-A446-4914063051D0}"/>
              </a:ext>
            </a:extLst>
          </p:cNvPr>
          <p:cNvSpPr txBox="1"/>
          <p:nvPr/>
        </p:nvSpPr>
        <p:spPr>
          <a:xfrm>
            <a:off x="1825838" y="1800014"/>
            <a:ext cx="8369722" cy="2092881"/>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Meme Kanseri Farkındalığı Etkinliği </a:t>
            </a:r>
          </a:p>
          <a:p>
            <a:pPr algn="just"/>
            <a:r>
              <a:rPr lang="tr-TR" sz="1600" dirty="0">
                <a:latin typeface="Tahoma" panose="020B0604030504040204" pitchFamily="34" charset="0"/>
                <a:ea typeface="Tahoma" panose="020B0604030504040204" pitchFamily="34" charset="0"/>
                <a:cs typeface="Tahoma" panose="020B0604030504040204" pitchFamily="34" charset="0"/>
              </a:rPr>
              <a:t>Ebelik Topluluğumuz 22.10.2024 tarihinde 300 kişinin katılımıyla Meme Kanseri Farkındalığı Etkinliğini gerçekleştirmiştir. Etkinlikte Meme kanseri farkındalığına dikkat çekilerek kendi kendine meme muayenesinin önemi vurgulanmış ve meme ölçümü yapılmıştır. 26.10.2024 tarihinde ise 370 kişinin katılımıyla online olarak «Meme Kanseri Farkındalığı» Etkinliği gerçekleştirilmiştir. Etkinlikte Prof. Dr. Şükrü ÖZTÜRK, Doç. Dr. Selman EMİROĞLU, UZM. Dr. </a:t>
            </a:r>
            <a:r>
              <a:rPr lang="tr-TR" sz="1600" dirty="0" err="1">
                <a:latin typeface="Tahoma" panose="020B0604030504040204" pitchFamily="34" charset="0"/>
                <a:ea typeface="Tahoma" panose="020B0604030504040204" pitchFamily="34" charset="0"/>
                <a:cs typeface="Tahoma" panose="020B0604030504040204" pitchFamily="34" charset="0"/>
              </a:rPr>
              <a:t>Melin</a:t>
            </a:r>
            <a:r>
              <a:rPr lang="tr-TR" sz="1600" dirty="0">
                <a:latin typeface="Tahoma" panose="020B0604030504040204" pitchFamily="34" charset="0"/>
                <a:ea typeface="Tahoma" panose="020B0604030504040204" pitchFamily="34" charset="0"/>
                <a:cs typeface="Tahoma" panose="020B0604030504040204" pitchFamily="34" charset="0"/>
              </a:rPr>
              <a:t> Aydan AHMED meme kanserinin erken teşhisi, önemi ve toplumsal farkındalığın artırılması konularına değinilmiştir.</a:t>
            </a:r>
          </a:p>
        </p:txBody>
      </p:sp>
      <p:pic>
        <p:nvPicPr>
          <p:cNvPr id="5" name="Resim 4">
            <a:extLst>
              <a:ext uri="{FF2B5EF4-FFF2-40B4-BE49-F238E27FC236}">
                <a16:creationId xmlns:a16="http://schemas.microsoft.com/office/drawing/2014/main" id="{977FFBBA-AE6C-7B4B-842E-191D37380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310" y="3892893"/>
            <a:ext cx="1935718" cy="2251873"/>
          </a:xfrm>
          <a:prstGeom prst="rect">
            <a:avLst/>
          </a:prstGeom>
        </p:spPr>
      </p:pic>
      <p:pic>
        <p:nvPicPr>
          <p:cNvPr id="2" name="Resim 1">
            <a:extLst>
              <a:ext uri="{FF2B5EF4-FFF2-40B4-BE49-F238E27FC236}">
                <a16:creationId xmlns:a16="http://schemas.microsoft.com/office/drawing/2014/main" id="{506BCBCF-4955-F72A-0CCB-7DCA55B677F0}"/>
              </a:ext>
            </a:extLst>
          </p:cNvPr>
          <p:cNvPicPr>
            <a:picLocks noChangeAspect="1"/>
          </p:cNvPicPr>
          <p:nvPr/>
        </p:nvPicPr>
        <p:blipFill>
          <a:blip r:embed="rId4"/>
          <a:stretch>
            <a:fillRect/>
          </a:stretch>
        </p:blipFill>
        <p:spPr>
          <a:xfrm>
            <a:off x="4682711" y="3892894"/>
            <a:ext cx="1809365" cy="2251873"/>
          </a:xfrm>
          <a:prstGeom prst="rect">
            <a:avLst/>
          </a:prstGeom>
        </p:spPr>
      </p:pic>
      <p:pic>
        <p:nvPicPr>
          <p:cNvPr id="6" name="Resim 5">
            <a:extLst>
              <a:ext uri="{FF2B5EF4-FFF2-40B4-BE49-F238E27FC236}">
                <a16:creationId xmlns:a16="http://schemas.microsoft.com/office/drawing/2014/main" id="{BABDD058-77AA-BD12-B326-54E078A380C5}"/>
              </a:ext>
            </a:extLst>
          </p:cNvPr>
          <p:cNvPicPr>
            <a:picLocks noChangeAspect="1"/>
          </p:cNvPicPr>
          <p:nvPr/>
        </p:nvPicPr>
        <p:blipFill>
          <a:blip r:embed="rId5"/>
          <a:stretch>
            <a:fillRect/>
          </a:stretch>
        </p:blipFill>
        <p:spPr>
          <a:xfrm>
            <a:off x="6907883" y="3892893"/>
            <a:ext cx="2871870" cy="2251873"/>
          </a:xfrm>
          <a:prstGeom prst="rect">
            <a:avLst/>
          </a:prstGeom>
        </p:spPr>
      </p:pic>
    </p:spTree>
    <p:extLst>
      <p:ext uri="{BB962C8B-B14F-4D97-AF65-F5344CB8AC3E}">
        <p14:creationId xmlns:p14="http://schemas.microsoft.com/office/powerpoint/2010/main" val="429198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7C5E-0419-2321-65E9-7481FEAA25C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3A762A2C-DF8E-9D36-B0D9-F5E251176CF6}"/>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1434C6A3-4839-0122-CE8F-F61AFF801809}"/>
              </a:ext>
            </a:extLst>
          </p:cNvPr>
          <p:cNvSpPr txBox="1"/>
          <p:nvPr/>
        </p:nvSpPr>
        <p:spPr>
          <a:xfrm>
            <a:off x="1966165" y="1551563"/>
            <a:ext cx="7625891" cy="1877437"/>
          </a:xfrm>
          <a:prstGeom prst="rect">
            <a:avLst/>
          </a:prstGeom>
          <a:noFill/>
        </p:spPr>
        <p:txBody>
          <a:bodyPr wrap="square">
            <a:spAutoFit/>
          </a:bodyPr>
          <a:lstStyle/>
          <a:p>
            <a:pPr fontAlgn="base"/>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Benim Kulübüm Yeşilay Etkinliği</a:t>
            </a:r>
          </a:p>
          <a:p>
            <a:pPr algn="just" fontAlgn="base"/>
            <a:r>
              <a:rPr lang="tr-TR" sz="1600" dirty="0">
                <a:latin typeface="Tahoma" panose="020B0604030504040204" pitchFamily="34" charset="0"/>
                <a:ea typeface="Tahoma" panose="020B0604030504040204" pitchFamily="34" charset="0"/>
                <a:cs typeface="Tahoma" panose="020B0604030504040204" pitchFamily="34" charset="0"/>
              </a:rPr>
              <a:t>Genç Yeşilay Topluluğumuz 14.03.2025 tarihinde HALİT DERVİŞ İBRAHİM </a:t>
            </a:r>
            <a:r>
              <a:rPr lang="tr-TR" sz="1600" dirty="0" err="1">
                <a:latin typeface="Tahoma" panose="020B0604030504040204" pitchFamily="34" charset="0"/>
                <a:ea typeface="Tahoma" panose="020B0604030504040204" pitchFamily="34" charset="0"/>
                <a:cs typeface="Tahoma" panose="020B0604030504040204" pitchFamily="34" charset="0"/>
              </a:rPr>
              <a:t>İLKOKULU’nda</a:t>
            </a:r>
            <a:r>
              <a:rPr lang="tr-TR" sz="1600" dirty="0">
                <a:latin typeface="Tahoma" panose="020B0604030504040204" pitchFamily="34" charset="0"/>
                <a:ea typeface="Tahoma" panose="020B0604030504040204" pitchFamily="34" charset="0"/>
                <a:cs typeface="Tahoma" panose="020B0604030504040204" pitchFamily="34" charset="0"/>
              </a:rPr>
              <a:t> «Benim Kulübüm Yeşilay» Etkinliğini gerçekleştirmiştir. Etkinlikte Yeşilay Genel Merkezi’nin yürüttüğü Benim Kulübüm Yeşilay projesi kapsamında üniversitemizin öğrencileri ve kulüp yönetimi, ziyaret kapsamında okul öğrencilerine Yeşilay tanıtımı yapmışlardır. </a:t>
            </a:r>
          </a:p>
          <a:p>
            <a:pPr fontAlgn="base"/>
            <a:r>
              <a:rPr lang="tr-TR" dirty="0"/>
              <a:t> </a:t>
            </a:r>
          </a:p>
        </p:txBody>
      </p:sp>
      <p:pic>
        <p:nvPicPr>
          <p:cNvPr id="5" name="Resim 4">
            <a:extLst>
              <a:ext uri="{FF2B5EF4-FFF2-40B4-BE49-F238E27FC236}">
                <a16:creationId xmlns:a16="http://schemas.microsoft.com/office/drawing/2014/main" id="{CE24CDC3-5AF0-4015-AB43-1E0ED5D20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081" y="3321448"/>
            <a:ext cx="2342009" cy="2399088"/>
          </a:xfrm>
          <a:prstGeom prst="rect">
            <a:avLst/>
          </a:prstGeom>
        </p:spPr>
      </p:pic>
      <p:pic>
        <p:nvPicPr>
          <p:cNvPr id="7" name="Resim 6">
            <a:extLst>
              <a:ext uri="{FF2B5EF4-FFF2-40B4-BE49-F238E27FC236}">
                <a16:creationId xmlns:a16="http://schemas.microsoft.com/office/drawing/2014/main" id="{1EC0FB75-1FFD-49F2-B8F4-4C5BEB6C3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034" y="3321448"/>
            <a:ext cx="2603244" cy="2399088"/>
          </a:xfrm>
          <a:prstGeom prst="rect">
            <a:avLst/>
          </a:prstGeom>
        </p:spPr>
      </p:pic>
      <p:pic>
        <p:nvPicPr>
          <p:cNvPr id="8" name="Resim 7">
            <a:extLst>
              <a:ext uri="{FF2B5EF4-FFF2-40B4-BE49-F238E27FC236}">
                <a16:creationId xmlns:a16="http://schemas.microsoft.com/office/drawing/2014/main" id="{4DA1DE26-3631-4111-8A8E-C970F2083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662" y="3321448"/>
            <a:ext cx="2231482" cy="2399088"/>
          </a:xfrm>
          <a:prstGeom prst="rect">
            <a:avLst/>
          </a:prstGeom>
        </p:spPr>
      </p:pic>
    </p:spTree>
    <p:extLst>
      <p:ext uri="{BB962C8B-B14F-4D97-AF65-F5344CB8AC3E}">
        <p14:creationId xmlns:p14="http://schemas.microsoft.com/office/powerpoint/2010/main" val="389413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B23F-909F-1729-A395-63C01257588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78418A3-F7C8-767E-C2A1-6DD52D2EE9E3}"/>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EC1B4BA0-82B5-9CE7-C51C-785392C87D31}"/>
              </a:ext>
            </a:extLst>
          </p:cNvPr>
          <p:cNvSpPr txBox="1"/>
          <p:nvPr/>
        </p:nvSpPr>
        <p:spPr>
          <a:xfrm>
            <a:off x="1976136" y="1727661"/>
            <a:ext cx="7250160" cy="1107996"/>
          </a:xfrm>
          <a:prstGeom prst="rect">
            <a:avLst/>
          </a:prstGeom>
          <a:noFill/>
        </p:spPr>
        <p:txBody>
          <a:bodyPr wrap="square">
            <a:spAutoFit/>
          </a:bodyPr>
          <a:lstStyle/>
          <a:p>
            <a:pPr algn="just"/>
            <a:r>
              <a:rPr lang="tr-TR" b="1" dirty="0">
                <a:solidFill>
                  <a:srgbClr val="0817B9"/>
                </a:solidFill>
              </a:rPr>
              <a:t>Kalp Sağlığı Bilinçlendirme Etkinliği </a:t>
            </a:r>
            <a:r>
              <a:rPr lang="tr-TR" sz="1600" dirty="0">
                <a:latin typeface="Tahoma" panose="020B0604030504040204" pitchFamily="34" charset="0"/>
                <a:ea typeface="Tahoma" panose="020B0604030504040204" pitchFamily="34" charset="0"/>
                <a:cs typeface="Tahoma" panose="020B0604030504040204" pitchFamily="34" charset="0"/>
              </a:rPr>
              <a:t>Hemşirelik Topluluğu 16.04.2025 tarihinde Biz Cevahir AVM’de 50 öğrencimizin katılımıyla «Kalp Sağlığı Bilinçlendirme» Etkinliği gerçekleştirmiştir. Etkinlikte kalp sağlığı ile ilgili bilinçlendirme saha çalışması yapılmıştır. </a:t>
            </a: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5" name="Resim 4">
            <a:extLst>
              <a:ext uri="{FF2B5EF4-FFF2-40B4-BE49-F238E27FC236}">
                <a16:creationId xmlns:a16="http://schemas.microsoft.com/office/drawing/2014/main" id="{E9347354-F294-4840-A605-3A6C664EE1C1}"/>
              </a:ext>
            </a:extLst>
          </p:cNvPr>
          <p:cNvPicPr>
            <a:picLocks noChangeAspect="1"/>
          </p:cNvPicPr>
          <p:nvPr/>
        </p:nvPicPr>
        <p:blipFill>
          <a:blip r:embed="rId3" cstate="print">
            <a:extLst>
              <a:ext uri="{28A0092B-C50C-407E-A947-70E740481C1C}">
                <a14:useLocalDpi xmlns:a14="http://schemas.microsoft.com/office/drawing/2010/main" val="0"/>
              </a:ext>
            </a:extLst>
          </a:blip>
          <a:srcRect b="34794"/>
          <a:stretch/>
        </p:blipFill>
        <p:spPr>
          <a:xfrm>
            <a:off x="3065925" y="3001203"/>
            <a:ext cx="2164516" cy="2686366"/>
          </a:xfrm>
          <a:prstGeom prst="rect">
            <a:avLst/>
          </a:prstGeom>
        </p:spPr>
      </p:pic>
      <p:pic>
        <p:nvPicPr>
          <p:cNvPr id="6" name="Resim 5">
            <a:extLst>
              <a:ext uri="{FF2B5EF4-FFF2-40B4-BE49-F238E27FC236}">
                <a16:creationId xmlns:a16="http://schemas.microsoft.com/office/drawing/2014/main" id="{DD2266FC-1DA4-4971-8126-3495B9611DE7}"/>
              </a:ext>
            </a:extLst>
          </p:cNvPr>
          <p:cNvPicPr>
            <a:picLocks noChangeAspect="1"/>
          </p:cNvPicPr>
          <p:nvPr/>
        </p:nvPicPr>
        <p:blipFill>
          <a:blip r:embed="rId4" cstate="print">
            <a:extLst>
              <a:ext uri="{28A0092B-C50C-407E-A947-70E740481C1C}">
                <a14:useLocalDpi xmlns:a14="http://schemas.microsoft.com/office/drawing/2010/main" val="0"/>
              </a:ext>
            </a:extLst>
          </a:blip>
          <a:srcRect t="8814" r="2804" b="8983"/>
          <a:stretch/>
        </p:blipFill>
        <p:spPr>
          <a:xfrm>
            <a:off x="5665158" y="3001203"/>
            <a:ext cx="2079810" cy="2687344"/>
          </a:xfrm>
          <a:prstGeom prst="rect">
            <a:avLst/>
          </a:prstGeom>
        </p:spPr>
      </p:pic>
    </p:spTree>
    <p:extLst>
      <p:ext uri="{BB962C8B-B14F-4D97-AF65-F5344CB8AC3E}">
        <p14:creationId xmlns:p14="http://schemas.microsoft.com/office/powerpoint/2010/main" val="409462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69DA-DD95-539B-0C25-C63101698B6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5FDE6CD-757E-0BD6-EF2C-240378593DE5}"/>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D6B4C14A-DBDA-B2D6-DB76-168167D3D1B3}"/>
              </a:ext>
            </a:extLst>
          </p:cNvPr>
          <p:cNvSpPr txBox="1"/>
          <p:nvPr/>
        </p:nvSpPr>
        <p:spPr>
          <a:xfrm>
            <a:off x="1926546" y="1813970"/>
            <a:ext cx="8338908" cy="2031325"/>
          </a:xfrm>
          <a:prstGeom prst="rect">
            <a:avLst/>
          </a:prstGeom>
          <a:noFill/>
        </p:spPr>
        <p:txBody>
          <a:bodyPr wrap="square">
            <a:spAutoFit/>
          </a:bodyPr>
          <a:lstStyle/>
          <a:p>
            <a:pPr algn="just"/>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Filistin'de İnsanlığın Sınavı- Uluslararası Filistin Konferansı </a:t>
            </a:r>
          </a:p>
          <a:p>
            <a:pPr algn="just"/>
            <a:r>
              <a:rPr lang="tr-TR" dirty="0"/>
              <a:t>İslami Araştırmalar Topluluğumuz 15.10.2025 tarihinde 200 kişinin katılımıyla «Filistin'de İnsanlığın Sınavı- Uluslararası Filistin Konferansı » Etkinliği gerçekleştirmiştir. Etkinlikte Rektörümüz Prof. Dr. Nihat İNANÇ / Dr. Rukiye Demir / Dr. </a:t>
            </a:r>
            <a:r>
              <a:rPr lang="tr-TR" dirty="0" err="1"/>
              <a:t>Nevvaf</a:t>
            </a:r>
            <a:r>
              <a:rPr lang="tr-TR" dirty="0"/>
              <a:t> </a:t>
            </a:r>
            <a:r>
              <a:rPr lang="tr-TR" dirty="0" err="1"/>
              <a:t>Tekruri</a:t>
            </a:r>
            <a:r>
              <a:rPr lang="tr-TR" dirty="0"/>
              <a:t> / Naim Eyyubi / Muhammed Emin </a:t>
            </a:r>
            <a:r>
              <a:rPr lang="tr-TR" dirty="0" err="1"/>
              <a:t>Necipsoy</a:t>
            </a:r>
            <a:r>
              <a:rPr lang="tr-TR" dirty="0"/>
              <a:t> gibi isimler konuk olarak davet edilmiş, konuşmalar gerçekleştirilmiş ve Filistin ile Gazze yararına kermes düzenlenmiştir.</a:t>
            </a:r>
          </a:p>
        </p:txBody>
      </p:sp>
      <p:pic>
        <p:nvPicPr>
          <p:cNvPr id="5" name="Resim 4">
            <a:extLst>
              <a:ext uri="{FF2B5EF4-FFF2-40B4-BE49-F238E27FC236}">
                <a16:creationId xmlns:a16="http://schemas.microsoft.com/office/drawing/2014/main" id="{56CA8F94-9354-4095-9B6A-B1DA79EA6BED}"/>
              </a:ext>
              <a:ext uri="{147F2762-F138-4A5C-976F-8EAC2B608ADB}">
                <a16:predDERef xmlns:a16="http://schemas.microsoft.com/office/drawing/2014/main" pred="{879534D6-3993-170F-F317-C554B6947655}"/>
              </a:ext>
            </a:extLst>
          </p:cNvPr>
          <p:cNvPicPr>
            <a:picLocks noChangeAspect="1"/>
          </p:cNvPicPr>
          <p:nvPr/>
        </p:nvPicPr>
        <p:blipFill>
          <a:blip r:embed="rId3"/>
          <a:stretch>
            <a:fillRect/>
          </a:stretch>
        </p:blipFill>
        <p:spPr>
          <a:xfrm>
            <a:off x="2697480" y="3845546"/>
            <a:ext cx="2923440" cy="2228281"/>
          </a:xfrm>
          <a:prstGeom prst="rect">
            <a:avLst/>
          </a:prstGeom>
        </p:spPr>
      </p:pic>
      <p:pic>
        <p:nvPicPr>
          <p:cNvPr id="6" name="Resim 5">
            <a:extLst>
              <a:ext uri="{FF2B5EF4-FFF2-40B4-BE49-F238E27FC236}">
                <a16:creationId xmlns:a16="http://schemas.microsoft.com/office/drawing/2014/main" id="{AC1F5E08-1103-41BE-86C6-85D0F0322BE2}"/>
              </a:ext>
              <a:ext uri="{147F2762-F138-4A5C-976F-8EAC2B608ADB}">
                <a16:predDERef xmlns:a16="http://schemas.microsoft.com/office/drawing/2014/main" pred="{EA20857C-EA05-51FD-8E52-F86FDB3708EF}"/>
              </a:ext>
            </a:extLst>
          </p:cNvPr>
          <p:cNvPicPr>
            <a:picLocks noChangeAspect="1"/>
          </p:cNvPicPr>
          <p:nvPr/>
        </p:nvPicPr>
        <p:blipFill>
          <a:blip r:embed="rId4"/>
          <a:stretch>
            <a:fillRect/>
          </a:stretch>
        </p:blipFill>
        <p:spPr>
          <a:xfrm>
            <a:off x="6096000" y="3845419"/>
            <a:ext cx="3184022" cy="2228533"/>
          </a:xfrm>
          <a:prstGeom prst="rect">
            <a:avLst/>
          </a:prstGeom>
        </p:spPr>
      </p:pic>
    </p:spTree>
    <p:extLst>
      <p:ext uri="{BB962C8B-B14F-4D97-AF65-F5344CB8AC3E}">
        <p14:creationId xmlns:p14="http://schemas.microsoft.com/office/powerpoint/2010/main" val="2544061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07C3-E9C1-3AA0-8021-1BAFE3C8485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AE74C77-0AC4-4573-D300-C6A3D9F90C84}"/>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0DCF6FD2-666A-AB63-651E-6DD46E17152C}"/>
              </a:ext>
            </a:extLst>
          </p:cNvPr>
          <p:cNvSpPr txBox="1"/>
          <p:nvPr/>
        </p:nvSpPr>
        <p:spPr>
          <a:xfrm>
            <a:off x="1939268" y="1945199"/>
            <a:ext cx="8313464" cy="369332"/>
          </a:xfrm>
          <a:prstGeom prst="rect">
            <a:avLst/>
          </a:prstGeom>
          <a:noFill/>
        </p:spPr>
        <p:txBody>
          <a:bodyPr wrap="square">
            <a:spAutoFit/>
          </a:bodyPr>
          <a:lstStyle/>
          <a:p>
            <a:r>
              <a:rPr lang="tr-TR" b="1" dirty="0">
                <a:solidFill>
                  <a:srgbClr val="0817B9"/>
                </a:solidFill>
              </a:rPr>
              <a:t>İŞ GÜVENLİĞİ HAFTASI FARKINDALIK EĞİTİMİ</a:t>
            </a:r>
            <a:r>
              <a:rPr lang="tr-TR" sz="1600" b="1" dirty="0">
                <a:solidFill>
                  <a:srgbClr val="0817B9"/>
                </a:solidFill>
                <a:latin typeface="Tahoma" panose="020B0604030504040204" pitchFamily="34" charset="0"/>
                <a:ea typeface="Tahoma" panose="020B0604030504040204" pitchFamily="34" charset="0"/>
                <a:cs typeface="Tahoma" panose="020B0604030504040204" pitchFamily="34" charset="0"/>
              </a:rPr>
              <a:t> (TİYATRO)</a:t>
            </a:r>
            <a:endParaRPr lang="tr-TR" sz="1600"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pic>
        <p:nvPicPr>
          <p:cNvPr id="2" name="Resim 1">
            <a:extLst>
              <a:ext uri="{FF2B5EF4-FFF2-40B4-BE49-F238E27FC236}">
                <a16:creationId xmlns:a16="http://schemas.microsoft.com/office/drawing/2014/main" id="{5015BF70-8E59-5766-4C48-63BBA5AACECB}"/>
              </a:ext>
            </a:extLst>
          </p:cNvPr>
          <p:cNvPicPr>
            <a:picLocks noChangeAspect="1"/>
          </p:cNvPicPr>
          <p:nvPr/>
        </p:nvPicPr>
        <p:blipFill>
          <a:blip r:embed="rId3"/>
          <a:stretch>
            <a:fillRect/>
          </a:stretch>
        </p:blipFill>
        <p:spPr>
          <a:xfrm>
            <a:off x="1246064" y="2601029"/>
            <a:ext cx="3501968" cy="2381339"/>
          </a:xfrm>
          <a:prstGeom prst="rect">
            <a:avLst/>
          </a:prstGeom>
        </p:spPr>
      </p:pic>
      <p:pic>
        <p:nvPicPr>
          <p:cNvPr id="5" name="Resim 4">
            <a:extLst>
              <a:ext uri="{FF2B5EF4-FFF2-40B4-BE49-F238E27FC236}">
                <a16:creationId xmlns:a16="http://schemas.microsoft.com/office/drawing/2014/main" id="{633B1B1A-2FB4-5024-B9A5-CE1F4685EFB5}"/>
              </a:ext>
            </a:extLst>
          </p:cNvPr>
          <p:cNvPicPr>
            <a:picLocks noChangeAspect="1"/>
          </p:cNvPicPr>
          <p:nvPr/>
        </p:nvPicPr>
        <p:blipFill>
          <a:blip r:embed="rId4"/>
          <a:stretch>
            <a:fillRect/>
          </a:stretch>
        </p:blipFill>
        <p:spPr>
          <a:xfrm>
            <a:off x="6985441" y="2601030"/>
            <a:ext cx="3727927" cy="2381338"/>
          </a:xfrm>
          <a:prstGeom prst="rect">
            <a:avLst/>
          </a:prstGeom>
        </p:spPr>
      </p:pic>
      <p:pic>
        <p:nvPicPr>
          <p:cNvPr id="9" name="Resim 8">
            <a:extLst>
              <a:ext uri="{FF2B5EF4-FFF2-40B4-BE49-F238E27FC236}">
                <a16:creationId xmlns:a16="http://schemas.microsoft.com/office/drawing/2014/main" id="{9A90B627-24A9-BA7D-FF6A-D9F44B4CE24A}"/>
              </a:ext>
            </a:extLst>
          </p:cNvPr>
          <p:cNvPicPr>
            <a:picLocks noChangeAspect="1"/>
          </p:cNvPicPr>
          <p:nvPr/>
        </p:nvPicPr>
        <p:blipFill>
          <a:blip r:embed="rId5"/>
          <a:stretch>
            <a:fillRect/>
          </a:stretch>
        </p:blipFill>
        <p:spPr>
          <a:xfrm>
            <a:off x="5246421" y="2601029"/>
            <a:ext cx="1338601" cy="2381339"/>
          </a:xfrm>
          <a:prstGeom prst="rect">
            <a:avLst/>
          </a:prstGeom>
        </p:spPr>
      </p:pic>
    </p:spTree>
    <p:extLst>
      <p:ext uri="{BB962C8B-B14F-4D97-AF65-F5344CB8AC3E}">
        <p14:creationId xmlns:p14="http://schemas.microsoft.com/office/powerpoint/2010/main" val="65699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6485"/>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923330"/>
          </a:xfrm>
          <a:prstGeom prst="rect">
            <a:avLst/>
          </a:prstGeom>
          <a:noFill/>
        </p:spPr>
        <p:txBody>
          <a:bodyPr wrap="square" rtlCol="0">
            <a:spAutoFit/>
          </a:bodyPr>
          <a:lstStyle/>
          <a:p>
            <a:r>
              <a:rPr lang="en-US" b="1" dirty="0" err="1">
                <a:solidFill>
                  <a:srgbClr val="0817B9"/>
                </a:solidFill>
                <a:latin typeface="Poppins" pitchFamily="2" charset="77"/>
                <a:cs typeface="Poppins" pitchFamily="2" charset="77"/>
              </a:rPr>
              <a:t>Toplumsal</a:t>
            </a:r>
            <a:r>
              <a:rPr lang="en-US" b="1" dirty="0">
                <a:solidFill>
                  <a:srgbClr val="0817B9"/>
                </a:solidFill>
                <a:latin typeface="Poppins" pitchFamily="2" charset="77"/>
                <a:cs typeface="Poppins" pitchFamily="2" charset="77"/>
              </a:rPr>
              <a:t> </a:t>
            </a:r>
            <a:r>
              <a:rPr lang="en-US" b="1" dirty="0" err="1">
                <a:solidFill>
                  <a:srgbClr val="0817B9"/>
                </a:solidFill>
                <a:latin typeface="Poppins" pitchFamily="2" charset="77"/>
                <a:cs typeface="Poppins" pitchFamily="2" charset="77"/>
              </a:rPr>
              <a:t>Faaliyetler</a:t>
            </a:r>
            <a:r>
              <a:rPr lang="en-US" b="1" dirty="0">
                <a:solidFill>
                  <a:srgbClr val="0817B9"/>
                </a:solidFill>
                <a:latin typeface="Poppins" pitchFamily="2" charset="77"/>
                <a:cs typeface="Poppins" pitchFamily="2" charset="77"/>
              </a:rPr>
              <a:t> Komisyonu</a:t>
            </a:r>
          </a:p>
          <a:p>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8732520" y="3438144"/>
            <a:ext cx="2698636" cy="1384995"/>
          </a:xfrm>
          <a:prstGeom prst="rect">
            <a:avLst/>
          </a:prstGeom>
          <a:noFill/>
        </p:spPr>
        <p:txBody>
          <a:bodyPr wrap="square">
            <a:spAutoFit/>
          </a:bodyPr>
          <a:lstStyle/>
          <a:p>
            <a:pPr indent="-228600" algn="ctr"/>
            <a:r>
              <a:rPr lang="tr-TR" sz="1400" b="1" dirty="0">
                <a:solidFill>
                  <a:srgbClr val="0817B9"/>
                </a:solidFill>
                <a:latin typeface="Poppins" pitchFamily="2" charset="77"/>
                <a:cs typeface="Poppins" pitchFamily="2" charset="77"/>
              </a:rPr>
              <a:t>Komisyonda farklı fakültelerden gelen toplam 10 üye yer almaktadır. Ayrıca komisyona </a:t>
            </a:r>
            <a:r>
              <a:rPr lang="tr-TR" sz="1400" b="1" dirty="0" err="1">
                <a:solidFill>
                  <a:srgbClr val="0817B9"/>
                </a:solidFill>
                <a:latin typeface="Poppins" pitchFamily="2" charset="77"/>
                <a:cs typeface="Poppins" pitchFamily="2" charset="77"/>
              </a:rPr>
              <a:t>Tömer</a:t>
            </a:r>
            <a:r>
              <a:rPr lang="tr-TR" sz="1400" b="1" dirty="0">
                <a:solidFill>
                  <a:srgbClr val="0817B9"/>
                </a:solidFill>
                <a:latin typeface="Poppins" pitchFamily="2" charset="77"/>
                <a:cs typeface="Poppins" pitchFamily="2" charset="77"/>
              </a:rPr>
              <a:t> personeli ve bir öğrenci temsilci dâhildir.</a:t>
            </a:r>
          </a:p>
        </p:txBody>
      </p:sp>
      <p:pic>
        <p:nvPicPr>
          <p:cNvPr id="12" name="Resim 11" descr="metin, ekran görüntüsü, sayı, numara, yazı tipi içeren bir resim&#10;&#10;Yapay zeka tarafından oluşturulmuş içerik yanlış olabilir.">
            <a:extLst>
              <a:ext uri="{FF2B5EF4-FFF2-40B4-BE49-F238E27FC236}">
                <a16:creationId xmlns:a16="http://schemas.microsoft.com/office/drawing/2014/main" id="{AA66B201-F56F-6F91-5362-163ED7C45524}"/>
              </a:ext>
            </a:extLst>
          </p:cNvPr>
          <p:cNvPicPr>
            <a:picLocks noChangeAspect="1"/>
          </p:cNvPicPr>
          <p:nvPr/>
        </p:nvPicPr>
        <p:blipFill>
          <a:blip r:embed="rId3"/>
          <a:stretch>
            <a:fillRect/>
          </a:stretch>
        </p:blipFill>
        <p:spPr>
          <a:xfrm>
            <a:off x="2042415" y="1928383"/>
            <a:ext cx="6634658" cy="4381626"/>
          </a:xfrm>
          <a:prstGeom prst="rect">
            <a:avLst/>
          </a:prstGeom>
        </p:spPr>
      </p:pic>
    </p:spTree>
    <p:extLst>
      <p:ext uri="{BB962C8B-B14F-4D97-AF65-F5344CB8AC3E}">
        <p14:creationId xmlns:p14="http://schemas.microsoft.com/office/powerpoint/2010/main" val="164000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B692E-7370-4CAB-5F47-7D8E98AEB56F}"/>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2AA5E420-5D1C-FB89-63E4-97316902B10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E90D3909-1793-A5FF-FF6F-D15A64CE2E44}"/>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pic>
        <p:nvPicPr>
          <p:cNvPr id="6" name="Resim 5" descr="metin, Çizgi film, kırpıntı çizim, çizgi film içeren bir resim&#10;&#10;Yapay zeka tarafından oluşturulmuş içerik yanlış olabilir.">
            <a:extLst>
              <a:ext uri="{FF2B5EF4-FFF2-40B4-BE49-F238E27FC236}">
                <a16:creationId xmlns:a16="http://schemas.microsoft.com/office/drawing/2014/main" id="{06C6F30F-6181-224E-12A7-7668EBA2C039}"/>
              </a:ext>
            </a:extLst>
          </p:cNvPr>
          <p:cNvPicPr>
            <a:picLocks noChangeAspect="1"/>
          </p:cNvPicPr>
          <p:nvPr/>
        </p:nvPicPr>
        <p:blipFill>
          <a:blip r:embed="rId3"/>
          <a:stretch>
            <a:fillRect/>
          </a:stretch>
        </p:blipFill>
        <p:spPr>
          <a:xfrm>
            <a:off x="1908938" y="1727193"/>
            <a:ext cx="3763230" cy="4629199"/>
          </a:xfrm>
          <a:prstGeom prst="rect">
            <a:avLst/>
          </a:prstGeom>
        </p:spPr>
      </p:pic>
      <p:pic>
        <p:nvPicPr>
          <p:cNvPr id="15" name="Resim 14">
            <a:extLst>
              <a:ext uri="{FF2B5EF4-FFF2-40B4-BE49-F238E27FC236}">
                <a16:creationId xmlns:a16="http://schemas.microsoft.com/office/drawing/2014/main" id="{067C86F3-7548-B296-D3B6-195702E36B57}"/>
              </a:ext>
            </a:extLst>
          </p:cNvPr>
          <p:cNvPicPr>
            <a:picLocks noChangeAspect="1"/>
          </p:cNvPicPr>
          <p:nvPr/>
        </p:nvPicPr>
        <p:blipFill>
          <a:blip r:embed="rId4"/>
          <a:stretch>
            <a:fillRect/>
          </a:stretch>
        </p:blipFill>
        <p:spPr>
          <a:xfrm>
            <a:off x="5948392" y="1680801"/>
            <a:ext cx="3763230" cy="4675591"/>
          </a:xfrm>
          <a:prstGeom prst="rect">
            <a:avLst/>
          </a:prstGeom>
        </p:spPr>
      </p:pic>
    </p:spTree>
    <p:extLst>
      <p:ext uri="{BB962C8B-B14F-4D97-AF65-F5344CB8AC3E}">
        <p14:creationId xmlns:p14="http://schemas.microsoft.com/office/powerpoint/2010/main" val="1883959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ECAE-E4E2-15DE-741F-4A6EE96B812D}"/>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24DAA37-8D7E-7373-B252-CC78014E0C1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6DD4E273-349E-7CD2-C39F-1B7E2ACEF5F6}"/>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pic>
        <p:nvPicPr>
          <p:cNvPr id="8" name="Resim 7">
            <a:extLst>
              <a:ext uri="{FF2B5EF4-FFF2-40B4-BE49-F238E27FC236}">
                <a16:creationId xmlns:a16="http://schemas.microsoft.com/office/drawing/2014/main" id="{643429C3-E74C-6DDF-939D-D51B824C9ED1}"/>
              </a:ext>
            </a:extLst>
          </p:cNvPr>
          <p:cNvPicPr>
            <a:picLocks noChangeAspect="1"/>
          </p:cNvPicPr>
          <p:nvPr/>
        </p:nvPicPr>
        <p:blipFill>
          <a:blip r:embed="rId3"/>
          <a:stretch>
            <a:fillRect/>
          </a:stretch>
        </p:blipFill>
        <p:spPr>
          <a:xfrm>
            <a:off x="2104125" y="1695859"/>
            <a:ext cx="3887633" cy="4753075"/>
          </a:xfrm>
          <a:prstGeom prst="rect">
            <a:avLst/>
          </a:prstGeom>
        </p:spPr>
      </p:pic>
      <p:pic>
        <p:nvPicPr>
          <p:cNvPr id="10" name="Resim 9" descr="metin, insan yüzü, kadın, ağaç içeren bir resim&#10;&#10;Yapay zeka tarafından oluşturulmuş içerik yanlış olabilir.">
            <a:extLst>
              <a:ext uri="{FF2B5EF4-FFF2-40B4-BE49-F238E27FC236}">
                <a16:creationId xmlns:a16="http://schemas.microsoft.com/office/drawing/2014/main" id="{1D52452F-3006-05FE-D902-4B57C99F3151}"/>
              </a:ext>
            </a:extLst>
          </p:cNvPr>
          <p:cNvPicPr>
            <a:picLocks noChangeAspect="1"/>
          </p:cNvPicPr>
          <p:nvPr/>
        </p:nvPicPr>
        <p:blipFill>
          <a:blip r:embed="rId4"/>
          <a:stretch>
            <a:fillRect/>
          </a:stretch>
        </p:blipFill>
        <p:spPr>
          <a:xfrm>
            <a:off x="6562470" y="1695859"/>
            <a:ext cx="3877627" cy="4782432"/>
          </a:xfrm>
          <a:prstGeom prst="rect">
            <a:avLst/>
          </a:prstGeom>
        </p:spPr>
      </p:pic>
    </p:spTree>
    <p:extLst>
      <p:ext uri="{BB962C8B-B14F-4D97-AF65-F5344CB8AC3E}">
        <p14:creationId xmlns:p14="http://schemas.microsoft.com/office/powerpoint/2010/main" val="246883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0002D-AC61-2327-54FC-95748D746E88}"/>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A98BEAC-3665-F66C-03F7-B21EA76FA0B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D920BD84-C23E-9237-4988-17CEEA6E0035}"/>
              </a:ext>
            </a:extLst>
          </p:cNvPr>
          <p:cNvSpPr txBox="1"/>
          <p:nvPr/>
        </p:nvSpPr>
        <p:spPr>
          <a:xfrm>
            <a:off x="-111504" y="2215199"/>
            <a:ext cx="3350650" cy="1061829"/>
          </a:xfrm>
          <a:prstGeom prst="rect">
            <a:avLst/>
          </a:prstGeom>
          <a:noFill/>
        </p:spPr>
        <p:txBody>
          <a:bodyPr wrap="square" rtlCol="0">
            <a:spAutoFit/>
          </a:bodyPr>
          <a:lstStyle/>
          <a:p>
            <a:r>
              <a:rPr lang="en-TR" sz="1500" dirty="0"/>
              <a:t> </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14 Ocak 2025 Karbonhidrat Sayımı ve Diyabetik Beslenme Eğitimi</a:t>
            </a:r>
          </a:p>
          <a:p>
            <a:endParaRPr lang="en-TR" dirty="0"/>
          </a:p>
        </p:txBody>
      </p:sp>
      <p:pic>
        <p:nvPicPr>
          <p:cNvPr id="2" name="drawing">
            <a:extLst>
              <a:ext uri="{FF2B5EF4-FFF2-40B4-BE49-F238E27FC236}">
                <a16:creationId xmlns:a16="http://schemas.microsoft.com/office/drawing/2014/main" id="{D1E1BA20-88B4-7918-38AE-8A36921F71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75675"/>
            <a:ext cx="2922404" cy="3434359"/>
          </a:xfrm>
          <a:prstGeom prst="rect">
            <a:avLst/>
          </a:prstGeom>
        </p:spPr>
      </p:pic>
      <p:sp>
        <p:nvSpPr>
          <p:cNvPr id="5" name="TextBox 5">
            <a:extLst>
              <a:ext uri="{FF2B5EF4-FFF2-40B4-BE49-F238E27FC236}">
                <a16:creationId xmlns:a16="http://schemas.microsoft.com/office/drawing/2014/main" id="{9A8A0A73-31A4-0C0A-BB03-D7E989685BCC}"/>
              </a:ext>
            </a:extLst>
          </p:cNvPr>
          <p:cNvSpPr txBox="1"/>
          <p:nvPr/>
        </p:nvSpPr>
        <p:spPr>
          <a:xfrm>
            <a:off x="3116566" y="2190844"/>
            <a:ext cx="3350650" cy="784830"/>
          </a:xfrm>
          <a:prstGeom prst="rect">
            <a:avLst/>
          </a:prstGeom>
          <a:noFill/>
        </p:spPr>
        <p:txBody>
          <a:bodyPr wrap="square" rtlCol="0">
            <a:spAutoFit/>
          </a:bodyPr>
          <a:lstStyle/>
          <a:p>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25 Şubat 2025  Enstitü İstanbul İSMEK Fırıncılık ve Pastacılık Okulu Gezisi</a:t>
            </a:r>
            <a:endParaRPr lang="en-TR" sz="15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pic>
        <p:nvPicPr>
          <p:cNvPr id="6" name="drawing">
            <a:extLst>
              <a:ext uri="{FF2B5EF4-FFF2-40B4-BE49-F238E27FC236}">
                <a16:creationId xmlns:a16="http://schemas.microsoft.com/office/drawing/2014/main" id="{97B2B8C2-24B0-0722-B175-BB8845FB51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6566" y="2975674"/>
            <a:ext cx="3878528" cy="3434359"/>
          </a:xfrm>
          <a:prstGeom prst="rect">
            <a:avLst/>
          </a:prstGeom>
        </p:spPr>
      </p:pic>
      <p:sp>
        <p:nvSpPr>
          <p:cNvPr id="7" name="TextBox 5">
            <a:extLst>
              <a:ext uri="{FF2B5EF4-FFF2-40B4-BE49-F238E27FC236}">
                <a16:creationId xmlns:a16="http://schemas.microsoft.com/office/drawing/2014/main" id="{44898373-4079-7C87-376D-1A2209630191}"/>
              </a:ext>
            </a:extLst>
          </p:cNvPr>
          <p:cNvSpPr txBox="1"/>
          <p:nvPr/>
        </p:nvSpPr>
        <p:spPr>
          <a:xfrm>
            <a:off x="7390344" y="2190844"/>
            <a:ext cx="3350650" cy="784830"/>
          </a:xfrm>
          <a:prstGeom prst="rect">
            <a:avLst/>
          </a:prstGeom>
          <a:noFill/>
        </p:spPr>
        <p:txBody>
          <a:bodyPr wrap="square" rtlCol="0">
            <a:spAutoFit/>
          </a:bodyPr>
          <a:lstStyle/>
          <a:p>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25 Şubat 2025 Diyabet Teknolojileri Eğitimi - </a:t>
            </a:r>
            <a:r>
              <a:rPr lang="tr-TR" sz="1500" b="1" dirty="0" err="1">
                <a:solidFill>
                  <a:srgbClr val="0817B9"/>
                </a:solidFill>
                <a:latin typeface="Tahoma" panose="020B0604030504040204" pitchFamily="34" charset="0"/>
                <a:ea typeface="Tahoma" panose="020B0604030504040204" pitchFamily="34" charset="0"/>
                <a:cs typeface="Tahoma" panose="020B0604030504040204" pitchFamily="34" charset="0"/>
              </a:rPr>
              <a:t>Dyt</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tr-TR" sz="1500" b="1" dirty="0" err="1">
                <a:solidFill>
                  <a:srgbClr val="0817B9"/>
                </a:solidFill>
                <a:latin typeface="Tahoma" panose="020B0604030504040204" pitchFamily="34" charset="0"/>
                <a:ea typeface="Tahoma" panose="020B0604030504040204" pitchFamily="34" charset="0"/>
                <a:cs typeface="Tahoma" panose="020B0604030504040204" pitchFamily="34" charset="0"/>
              </a:rPr>
              <a:t>Hasine</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 İrem GÜNDOĞAN</a:t>
            </a:r>
          </a:p>
        </p:txBody>
      </p:sp>
      <p:pic>
        <p:nvPicPr>
          <p:cNvPr id="8" name="drawing">
            <a:extLst>
              <a:ext uri="{FF2B5EF4-FFF2-40B4-BE49-F238E27FC236}">
                <a16:creationId xmlns:a16="http://schemas.microsoft.com/office/drawing/2014/main" id="{87496D68-00D8-4681-06B3-45446FA613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256" y="2975675"/>
            <a:ext cx="3350650" cy="3434358"/>
          </a:xfrm>
          <a:prstGeom prst="rect">
            <a:avLst/>
          </a:prstGeom>
        </p:spPr>
      </p:pic>
    </p:spTree>
    <p:extLst>
      <p:ext uri="{BB962C8B-B14F-4D97-AF65-F5344CB8AC3E}">
        <p14:creationId xmlns:p14="http://schemas.microsoft.com/office/powerpoint/2010/main" val="128508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B8F3D-DB44-B166-762C-EB2DB6DA0D7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28FE50B-E61E-A493-514D-4133972FF3D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14BE189F-0969-8B18-A5AD-399601D28337}"/>
              </a:ext>
            </a:extLst>
          </p:cNvPr>
          <p:cNvSpPr txBox="1"/>
          <p:nvPr/>
        </p:nvSpPr>
        <p:spPr>
          <a:xfrm>
            <a:off x="0" y="2190844"/>
            <a:ext cx="3350650" cy="830997"/>
          </a:xfrm>
          <a:prstGeom prst="rect">
            <a:avLst/>
          </a:prstGeom>
          <a:noFill/>
        </p:spPr>
        <p:txBody>
          <a:bodyPr wrap="square" rtlCol="0">
            <a:spAutoFit/>
          </a:bodyPr>
          <a:lstStyle/>
          <a:p>
            <a:r>
              <a:rPr lang="en-TR" sz="1500" dirty="0"/>
              <a:t> </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5 Mart Karbonhidrat Sayımı - Uzm. </a:t>
            </a:r>
            <a:r>
              <a:rPr lang="tr-TR" sz="1500" b="1" dirty="0" err="1">
                <a:solidFill>
                  <a:srgbClr val="0817B9"/>
                </a:solidFill>
                <a:latin typeface="Tahoma" panose="020B0604030504040204" pitchFamily="34" charset="0"/>
                <a:ea typeface="Tahoma" panose="020B0604030504040204" pitchFamily="34" charset="0"/>
                <a:cs typeface="Tahoma" panose="020B0604030504040204" pitchFamily="34" charset="0"/>
              </a:rPr>
              <a:t>Dyt</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 Neslihan KOYUNOĞLU</a:t>
            </a:r>
          </a:p>
          <a:p>
            <a:endParaRPr lang="en-TR" dirty="0"/>
          </a:p>
        </p:txBody>
      </p:sp>
      <p:sp>
        <p:nvSpPr>
          <p:cNvPr id="5" name="TextBox 5">
            <a:extLst>
              <a:ext uri="{FF2B5EF4-FFF2-40B4-BE49-F238E27FC236}">
                <a16:creationId xmlns:a16="http://schemas.microsoft.com/office/drawing/2014/main" id="{E1B04C5A-261E-614F-48BC-6E82DF5E6CA6}"/>
              </a:ext>
            </a:extLst>
          </p:cNvPr>
          <p:cNvSpPr txBox="1"/>
          <p:nvPr/>
        </p:nvSpPr>
        <p:spPr>
          <a:xfrm>
            <a:off x="3126332" y="2190844"/>
            <a:ext cx="3350650" cy="553998"/>
          </a:xfrm>
          <a:prstGeom prst="rect">
            <a:avLst/>
          </a:prstGeom>
          <a:noFill/>
        </p:spPr>
        <p:txBody>
          <a:bodyPr wrap="square" rtlCol="0">
            <a:spAutoFit/>
          </a:bodyPr>
          <a:lstStyle/>
          <a:p>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29 Nisan Sporcu Sağlığı ve Beslenme Sempozyumu</a:t>
            </a:r>
          </a:p>
        </p:txBody>
      </p:sp>
      <p:sp>
        <p:nvSpPr>
          <p:cNvPr id="7" name="TextBox 5">
            <a:extLst>
              <a:ext uri="{FF2B5EF4-FFF2-40B4-BE49-F238E27FC236}">
                <a16:creationId xmlns:a16="http://schemas.microsoft.com/office/drawing/2014/main" id="{94A15B3E-66B3-C1DA-1111-1804183096DE}"/>
              </a:ext>
            </a:extLst>
          </p:cNvPr>
          <p:cNvSpPr txBox="1"/>
          <p:nvPr/>
        </p:nvSpPr>
        <p:spPr>
          <a:xfrm>
            <a:off x="7390344" y="2190844"/>
            <a:ext cx="3350650" cy="553998"/>
          </a:xfrm>
          <a:prstGeom prst="rect">
            <a:avLst/>
          </a:prstGeom>
          <a:noFill/>
        </p:spPr>
        <p:txBody>
          <a:bodyPr wrap="square" rtlCol="0">
            <a:spAutoFit/>
          </a:bodyPr>
          <a:lstStyle/>
          <a:p>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6 Mayıs 2025 </a:t>
            </a:r>
            <a:r>
              <a:rPr lang="tr-TR" sz="1500" b="1" dirty="0" err="1">
                <a:solidFill>
                  <a:srgbClr val="0817B9"/>
                </a:solidFill>
                <a:latin typeface="Tahoma" panose="020B0604030504040204" pitchFamily="34" charset="0"/>
                <a:ea typeface="Tahoma" panose="020B0604030504040204" pitchFamily="34" charset="0"/>
                <a:cs typeface="Tahoma" panose="020B0604030504040204" pitchFamily="34" charset="0"/>
              </a:rPr>
              <a:t>BiayS</a:t>
            </a:r>
            <a:r>
              <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rPr>
              <a:t> Eğitimi- Online ve </a:t>
            </a:r>
            <a:r>
              <a:rPr lang="tr-TR" sz="1500" b="1" dirty="0" err="1">
                <a:solidFill>
                  <a:srgbClr val="0817B9"/>
                </a:solidFill>
                <a:latin typeface="Tahoma" panose="020B0604030504040204" pitchFamily="34" charset="0"/>
                <a:ea typeface="Tahoma" panose="020B0604030504040204" pitchFamily="34" charset="0"/>
                <a:cs typeface="Tahoma" panose="020B0604030504040204" pitchFamily="34" charset="0"/>
              </a:rPr>
              <a:t>Yüzyüze</a:t>
            </a:r>
            <a:endParaRPr lang="tr-TR" sz="15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pic>
        <p:nvPicPr>
          <p:cNvPr id="9" name="drawing">
            <a:extLst>
              <a:ext uri="{FF2B5EF4-FFF2-40B4-BE49-F238E27FC236}">
                <a16:creationId xmlns:a16="http://schemas.microsoft.com/office/drawing/2014/main" id="{F57A6513-224F-945A-26B9-C1B63D81A0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688" y="2975674"/>
            <a:ext cx="2292550" cy="3434358"/>
          </a:xfrm>
          <a:prstGeom prst="rect">
            <a:avLst/>
          </a:prstGeom>
        </p:spPr>
      </p:pic>
      <p:pic>
        <p:nvPicPr>
          <p:cNvPr id="10" name="drawing">
            <a:extLst>
              <a:ext uri="{FF2B5EF4-FFF2-40B4-BE49-F238E27FC236}">
                <a16:creationId xmlns:a16="http://schemas.microsoft.com/office/drawing/2014/main" id="{ED5ED2F4-DB91-F772-85BD-1EA0E4069C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89598" y="2975674"/>
            <a:ext cx="3350650" cy="3434358"/>
          </a:xfrm>
          <a:prstGeom prst="rect">
            <a:avLst/>
          </a:prstGeom>
        </p:spPr>
      </p:pic>
      <p:pic>
        <p:nvPicPr>
          <p:cNvPr id="11" name="drawing">
            <a:extLst>
              <a:ext uri="{FF2B5EF4-FFF2-40B4-BE49-F238E27FC236}">
                <a16:creationId xmlns:a16="http://schemas.microsoft.com/office/drawing/2014/main" id="{BF048A96-F8EC-96D2-C5E1-C370823F6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752" y="2975675"/>
            <a:ext cx="3350651" cy="3434358"/>
          </a:xfrm>
          <a:prstGeom prst="rect">
            <a:avLst/>
          </a:prstGeom>
        </p:spPr>
      </p:pic>
      <p:pic>
        <p:nvPicPr>
          <p:cNvPr id="12" name="drawing">
            <a:extLst>
              <a:ext uri="{FF2B5EF4-FFF2-40B4-BE49-F238E27FC236}">
                <a16:creationId xmlns:a16="http://schemas.microsoft.com/office/drawing/2014/main" id="{F5EA9C5A-92BC-37CC-298B-C9F0588CD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3907" y="2975674"/>
            <a:ext cx="2484572" cy="3434358"/>
          </a:xfrm>
          <a:prstGeom prst="rect">
            <a:avLst/>
          </a:prstGeom>
        </p:spPr>
      </p:pic>
    </p:spTree>
    <p:extLst>
      <p:ext uri="{BB962C8B-B14F-4D97-AF65-F5344CB8AC3E}">
        <p14:creationId xmlns:p14="http://schemas.microsoft.com/office/powerpoint/2010/main" val="163331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8B345-283B-5E46-0904-19592D8998EB}"/>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343D0467-CFDA-177D-0267-4C8A78D9D70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3AFBCC0B-49A2-51E5-84F0-3DE0C1BFE683}"/>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Unvan 1">
            <a:extLst>
              <a:ext uri="{FF2B5EF4-FFF2-40B4-BE49-F238E27FC236}">
                <a16:creationId xmlns:a16="http://schemas.microsoft.com/office/drawing/2014/main" id="{940501E0-AABE-E6B0-0F5B-4BB7969A50C2}"/>
              </a:ext>
            </a:extLst>
          </p:cNvPr>
          <p:cNvSpPr txBox="1">
            <a:spLocks/>
          </p:cNvSpPr>
          <p:nvPr/>
        </p:nvSpPr>
        <p:spPr>
          <a:xfrm>
            <a:off x="244779" y="2056599"/>
            <a:ext cx="6331224" cy="8533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Atık Yönetim Prosedürü</a:t>
            </a:r>
            <a:b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br>
            <a:endPar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pic>
        <p:nvPicPr>
          <p:cNvPr id="5" name="İçerik Yer Tutucusu 3">
            <a:extLst>
              <a:ext uri="{FF2B5EF4-FFF2-40B4-BE49-F238E27FC236}">
                <a16:creationId xmlns:a16="http://schemas.microsoft.com/office/drawing/2014/main" id="{E8AC3C89-AB38-FA3A-80C4-AD7673FF5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85" y="2557220"/>
            <a:ext cx="5743319" cy="3854776"/>
          </a:xfrm>
          <a:prstGeom prst="rect">
            <a:avLst/>
          </a:prstGeom>
        </p:spPr>
      </p:pic>
      <p:sp>
        <p:nvSpPr>
          <p:cNvPr id="6" name="Unvan 1">
            <a:extLst>
              <a:ext uri="{FF2B5EF4-FFF2-40B4-BE49-F238E27FC236}">
                <a16:creationId xmlns:a16="http://schemas.microsoft.com/office/drawing/2014/main" id="{151E94CE-0A56-8679-C712-7CDC09D5B343}"/>
              </a:ext>
            </a:extLst>
          </p:cNvPr>
          <p:cNvSpPr txBox="1">
            <a:spLocks/>
          </p:cNvSpPr>
          <p:nvPr/>
        </p:nvSpPr>
        <p:spPr>
          <a:xfrm>
            <a:off x="5075285" y="2101765"/>
            <a:ext cx="7203832" cy="7630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Tıbbi Atık Prosedürü</a:t>
            </a:r>
            <a:b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br>
            <a:endPar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pic>
        <p:nvPicPr>
          <p:cNvPr id="8" name="İçerik Yer Tutucusu 3">
            <a:extLst>
              <a:ext uri="{FF2B5EF4-FFF2-40B4-BE49-F238E27FC236}">
                <a16:creationId xmlns:a16="http://schemas.microsoft.com/office/drawing/2014/main" id="{D830AAFC-021E-0528-9E1B-89E418819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636" y="2557220"/>
            <a:ext cx="5378035" cy="3854776"/>
          </a:xfrm>
          <a:prstGeom prst="rect">
            <a:avLst/>
          </a:prstGeom>
        </p:spPr>
      </p:pic>
    </p:spTree>
    <p:extLst>
      <p:ext uri="{BB962C8B-B14F-4D97-AF65-F5344CB8AC3E}">
        <p14:creationId xmlns:p14="http://schemas.microsoft.com/office/powerpoint/2010/main" val="286174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04C8-C061-5FC1-DF41-BD7AD3413BB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D78BC95C-BA35-D916-1CE0-5CD1B2B6994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A3A4EF9A-0AF4-85D7-F0BE-A012A7443C3D}"/>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İçerik Yer Tutucusu 2">
            <a:extLst>
              <a:ext uri="{FF2B5EF4-FFF2-40B4-BE49-F238E27FC236}">
                <a16:creationId xmlns:a16="http://schemas.microsoft.com/office/drawing/2014/main" id="{AC0EAC0E-D1A0-DE10-588E-0D1D219D055A}"/>
              </a:ext>
            </a:extLst>
          </p:cNvPr>
          <p:cNvSpPr txBox="1">
            <a:spLocks/>
          </p:cNvSpPr>
          <p:nvPr/>
        </p:nvSpPr>
        <p:spPr>
          <a:xfrm>
            <a:off x="1150130" y="1778797"/>
            <a:ext cx="5057389" cy="67567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ACİL DURUM TATBİKATI HER YIL YAPILMAKTADIR. 2025 ACİL DURUM TATBİKAT RAPORU </a:t>
            </a:r>
          </a:p>
          <a:p>
            <a:endParaRPr lang="tr-TR" dirty="0"/>
          </a:p>
          <a:p>
            <a:endParaRPr lang="tr-TR" dirty="0"/>
          </a:p>
        </p:txBody>
      </p:sp>
      <p:pic>
        <p:nvPicPr>
          <p:cNvPr id="5" name="Resim 4">
            <a:extLst>
              <a:ext uri="{FF2B5EF4-FFF2-40B4-BE49-F238E27FC236}">
                <a16:creationId xmlns:a16="http://schemas.microsoft.com/office/drawing/2014/main" id="{E027943E-BC1F-9795-CA5F-088FA0BC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147" y="3428999"/>
            <a:ext cx="2899317" cy="2084967"/>
          </a:xfrm>
          <a:prstGeom prst="rect">
            <a:avLst/>
          </a:prstGeom>
        </p:spPr>
      </p:pic>
      <p:pic>
        <p:nvPicPr>
          <p:cNvPr id="6" name="Resim 5">
            <a:extLst>
              <a:ext uri="{FF2B5EF4-FFF2-40B4-BE49-F238E27FC236}">
                <a16:creationId xmlns:a16="http://schemas.microsoft.com/office/drawing/2014/main" id="{3FE21250-6921-7E65-3128-79459662E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51238"/>
            <a:ext cx="2899317" cy="1755523"/>
          </a:xfrm>
          <a:prstGeom prst="rect">
            <a:avLst/>
          </a:prstGeom>
        </p:spPr>
      </p:pic>
      <p:pic>
        <p:nvPicPr>
          <p:cNvPr id="7" name="Resim 6">
            <a:extLst>
              <a:ext uri="{FF2B5EF4-FFF2-40B4-BE49-F238E27FC236}">
                <a16:creationId xmlns:a16="http://schemas.microsoft.com/office/drawing/2014/main" id="{85F99FC0-7CF2-19F6-2033-D7F1E612C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307494"/>
            <a:ext cx="2726147" cy="2084234"/>
          </a:xfrm>
          <a:prstGeom prst="rect">
            <a:avLst/>
          </a:prstGeom>
        </p:spPr>
      </p:pic>
      <p:pic>
        <p:nvPicPr>
          <p:cNvPr id="8" name="Resim 7">
            <a:extLst>
              <a:ext uri="{FF2B5EF4-FFF2-40B4-BE49-F238E27FC236}">
                <a16:creationId xmlns:a16="http://schemas.microsoft.com/office/drawing/2014/main" id="{AA6CC9FC-2124-A2A9-840D-0E80063A40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195" y="2454470"/>
            <a:ext cx="5229635" cy="3937258"/>
          </a:xfrm>
          <a:prstGeom prst="rect">
            <a:avLst/>
          </a:prstGeom>
        </p:spPr>
      </p:pic>
    </p:spTree>
    <p:extLst>
      <p:ext uri="{BB962C8B-B14F-4D97-AF65-F5344CB8AC3E}">
        <p14:creationId xmlns:p14="http://schemas.microsoft.com/office/powerpoint/2010/main" val="82792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C903-07D7-D6EE-E734-D2D5D219ECD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63F88D96-6D3D-E4C9-7586-41E33D0F282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B8219C10-91DB-DFDF-B47A-A07BFB016BF9}"/>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Unvan 1">
            <a:extLst>
              <a:ext uri="{FF2B5EF4-FFF2-40B4-BE49-F238E27FC236}">
                <a16:creationId xmlns:a16="http://schemas.microsoft.com/office/drawing/2014/main" id="{A94266CB-DCA3-0480-C03F-6E488122BCDE}"/>
              </a:ext>
            </a:extLst>
          </p:cNvPr>
          <p:cNvSpPr txBox="1">
            <a:spLocks/>
          </p:cNvSpPr>
          <p:nvPr/>
        </p:nvSpPr>
        <p:spPr>
          <a:xfrm>
            <a:off x="1801618" y="703704"/>
            <a:ext cx="7543800" cy="952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KIZ YURDU YANGIN TATBİKATI </a:t>
            </a:r>
          </a:p>
        </p:txBody>
      </p:sp>
      <p:pic>
        <p:nvPicPr>
          <p:cNvPr id="5" name="İçerik Yer Tutucusu 3">
            <a:extLst>
              <a:ext uri="{FF2B5EF4-FFF2-40B4-BE49-F238E27FC236}">
                <a16:creationId xmlns:a16="http://schemas.microsoft.com/office/drawing/2014/main" id="{DCEDE1CA-EDDE-19A5-7D5B-EA8BB5055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114" y="2039485"/>
            <a:ext cx="3073404" cy="2305053"/>
          </a:xfrm>
          <a:prstGeom prst="rect">
            <a:avLst/>
          </a:prstGeom>
        </p:spPr>
      </p:pic>
      <p:pic>
        <p:nvPicPr>
          <p:cNvPr id="6" name="Resim 5">
            <a:extLst>
              <a:ext uri="{FF2B5EF4-FFF2-40B4-BE49-F238E27FC236}">
                <a16:creationId xmlns:a16="http://schemas.microsoft.com/office/drawing/2014/main" id="{47E98EC2-7645-640D-759E-0239FEE6A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931" y="4337379"/>
            <a:ext cx="2813214" cy="2109911"/>
          </a:xfrm>
          <a:prstGeom prst="rect">
            <a:avLst/>
          </a:prstGeom>
        </p:spPr>
      </p:pic>
      <p:pic>
        <p:nvPicPr>
          <p:cNvPr id="7" name="Resim 6">
            <a:extLst>
              <a:ext uri="{FF2B5EF4-FFF2-40B4-BE49-F238E27FC236}">
                <a16:creationId xmlns:a16="http://schemas.microsoft.com/office/drawing/2014/main" id="{E160CD97-2F3A-43E5-E060-7A96EA949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557" y="2032326"/>
            <a:ext cx="3073404" cy="2305053"/>
          </a:xfrm>
          <a:prstGeom prst="rect">
            <a:avLst/>
          </a:prstGeom>
        </p:spPr>
      </p:pic>
    </p:spTree>
    <p:extLst>
      <p:ext uri="{BB962C8B-B14F-4D97-AF65-F5344CB8AC3E}">
        <p14:creationId xmlns:p14="http://schemas.microsoft.com/office/powerpoint/2010/main" val="355579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0126-E54D-CB53-E9CF-F900B2D8B73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D9C4635-21D0-D80E-211C-42246AFA119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4D0DED0B-E37C-DDA6-17FA-1D3DDF98425E}"/>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9" name="Unvan 1">
            <a:extLst>
              <a:ext uri="{FF2B5EF4-FFF2-40B4-BE49-F238E27FC236}">
                <a16:creationId xmlns:a16="http://schemas.microsoft.com/office/drawing/2014/main" id="{C8B1F674-C0E0-C1E7-3377-7E928DD1BB6C}"/>
              </a:ext>
            </a:extLst>
          </p:cNvPr>
          <p:cNvSpPr txBox="1">
            <a:spLocks/>
          </p:cNvSpPr>
          <p:nvPr/>
        </p:nvSpPr>
        <p:spPr>
          <a:xfrm>
            <a:off x="1318562" y="1060145"/>
            <a:ext cx="8608742" cy="125514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DEPREM EL KİTAPI/ BLOK GİRİŞLERİNDE DEPREM ACİL DURUMLARLA İLGİLİ AFİŞ </a:t>
            </a:r>
          </a:p>
        </p:txBody>
      </p:sp>
      <p:pic>
        <p:nvPicPr>
          <p:cNvPr id="10" name="İçerik Yer Tutucusu 3">
            <a:extLst>
              <a:ext uri="{FF2B5EF4-FFF2-40B4-BE49-F238E27FC236}">
                <a16:creationId xmlns:a16="http://schemas.microsoft.com/office/drawing/2014/main" id="{193DA2CF-B5F8-78C6-432F-9AF058EB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562" y="2405489"/>
            <a:ext cx="3691343" cy="4022725"/>
          </a:xfrm>
          <a:prstGeom prst="rect">
            <a:avLst/>
          </a:prstGeom>
        </p:spPr>
      </p:pic>
      <p:pic>
        <p:nvPicPr>
          <p:cNvPr id="11" name="Resim 10">
            <a:extLst>
              <a:ext uri="{FF2B5EF4-FFF2-40B4-BE49-F238E27FC236}">
                <a16:creationId xmlns:a16="http://schemas.microsoft.com/office/drawing/2014/main" id="{F482AC98-ADEE-489E-0850-56AADC99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453" y="2405488"/>
            <a:ext cx="5564904" cy="4022725"/>
          </a:xfrm>
          <a:prstGeom prst="rect">
            <a:avLst/>
          </a:prstGeom>
        </p:spPr>
      </p:pic>
    </p:spTree>
    <p:extLst>
      <p:ext uri="{BB962C8B-B14F-4D97-AF65-F5344CB8AC3E}">
        <p14:creationId xmlns:p14="http://schemas.microsoft.com/office/powerpoint/2010/main" val="185070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86321-8E01-70FC-E909-862A50B8C37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4CC4813-8AE5-0B77-ED8D-576EC7D0A713}"/>
              </a:ext>
            </a:extLst>
          </p:cNvPr>
          <p:cNvPicPr>
            <a:picLocks noChangeAspect="1"/>
          </p:cNvPicPr>
          <p:nvPr/>
        </p:nvPicPr>
        <p:blipFill>
          <a:blip r:embed="rId2"/>
          <a:stretch>
            <a:fillRect/>
          </a:stretch>
        </p:blipFill>
        <p:spPr>
          <a:xfrm>
            <a:off x="0" y="0"/>
            <a:ext cx="12192000" cy="6858000"/>
          </a:xfrm>
          <a:prstGeom prst="rect">
            <a:avLst/>
          </a:prstGeom>
        </p:spPr>
      </p:pic>
      <p:sp>
        <p:nvSpPr>
          <p:cNvPr id="15" name="Unvan 1">
            <a:extLst>
              <a:ext uri="{FF2B5EF4-FFF2-40B4-BE49-F238E27FC236}">
                <a16:creationId xmlns:a16="http://schemas.microsoft.com/office/drawing/2014/main" id="{7949AAF6-2A27-B597-F196-275D7C1EDB47}"/>
              </a:ext>
            </a:extLst>
          </p:cNvPr>
          <p:cNvSpPr txBox="1">
            <a:spLocks/>
          </p:cNvSpPr>
          <p:nvPr/>
        </p:nvSpPr>
        <p:spPr>
          <a:xfrm>
            <a:off x="1830350" y="1161976"/>
            <a:ext cx="7543800" cy="1450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Yangın Anında Yapılması Gereken Adımlar Videosu Farkındalık </a:t>
            </a:r>
          </a:p>
        </p:txBody>
      </p:sp>
      <p:pic>
        <p:nvPicPr>
          <p:cNvPr id="16" name="İçerik Yer Tutucusu 3">
            <a:extLst>
              <a:ext uri="{FF2B5EF4-FFF2-40B4-BE49-F238E27FC236}">
                <a16:creationId xmlns:a16="http://schemas.microsoft.com/office/drawing/2014/main" id="{76816BF3-4BFB-D77D-81D7-1DFC26425F16}"/>
              </a:ext>
            </a:extLst>
          </p:cNvPr>
          <p:cNvPicPr>
            <a:picLocks noChangeAspect="1"/>
          </p:cNvPicPr>
          <p:nvPr/>
        </p:nvPicPr>
        <p:blipFill rotWithShape="1">
          <a:blip r:embed="rId3">
            <a:extLst>
              <a:ext uri="{28A0092B-C50C-407E-A947-70E740481C1C}">
                <a14:useLocalDpi xmlns:a14="http://schemas.microsoft.com/office/drawing/2010/main" val="0"/>
              </a:ext>
            </a:extLst>
          </a:blip>
          <a:srcRect l="1" t="36157" r="27" b="39171"/>
          <a:stretch/>
        </p:blipFill>
        <p:spPr>
          <a:xfrm>
            <a:off x="1399380" y="3429001"/>
            <a:ext cx="4202870" cy="2252547"/>
          </a:xfrm>
          <a:prstGeom prst="rect">
            <a:avLst/>
          </a:prstGeom>
        </p:spPr>
      </p:pic>
      <p:pic>
        <p:nvPicPr>
          <p:cNvPr id="17" name="Resim 16">
            <a:extLst>
              <a:ext uri="{FF2B5EF4-FFF2-40B4-BE49-F238E27FC236}">
                <a16:creationId xmlns:a16="http://schemas.microsoft.com/office/drawing/2014/main" id="{8DE829D4-31ED-FBA4-9DA2-31A8EBFE9E70}"/>
              </a:ext>
            </a:extLst>
          </p:cNvPr>
          <p:cNvPicPr>
            <a:picLocks noChangeAspect="1"/>
          </p:cNvPicPr>
          <p:nvPr/>
        </p:nvPicPr>
        <p:blipFill rotWithShape="1">
          <a:blip r:embed="rId4">
            <a:extLst>
              <a:ext uri="{28A0092B-C50C-407E-A947-70E740481C1C}">
                <a14:useLocalDpi xmlns:a14="http://schemas.microsoft.com/office/drawing/2010/main" val="0"/>
              </a:ext>
            </a:extLst>
          </a:blip>
          <a:srcRect t="36423" r="914" b="38699"/>
          <a:stretch/>
        </p:blipFill>
        <p:spPr>
          <a:xfrm>
            <a:off x="5829309" y="3429000"/>
            <a:ext cx="4130965" cy="2252547"/>
          </a:xfrm>
          <a:prstGeom prst="rect">
            <a:avLst/>
          </a:prstGeom>
        </p:spPr>
      </p:pic>
    </p:spTree>
    <p:extLst>
      <p:ext uri="{BB962C8B-B14F-4D97-AF65-F5344CB8AC3E}">
        <p14:creationId xmlns:p14="http://schemas.microsoft.com/office/powerpoint/2010/main" val="608658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5F27-90CB-F6AD-9F09-888C946DBB9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379A3219-2766-A7F7-1942-55D0FD344E5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EFF1952B-034B-43BA-9865-F2E1A345E64D}"/>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9" name="Unvan 1">
            <a:extLst>
              <a:ext uri="{FF2B5EF4-FFF2-40B4-BE49-F238E27FC236}">
                <a16:creationId xmlns:a16="http://schemas.microsoft.com/office/drawing/2014/main" id="{2596BEF5-C621-162D-31EF-5CF91E44F9E9}"/>
              </a:ext>
            </a:extLst>
          </p:cNvPr>
          <p:cNvSpPr txBox="1">
            <a:spLocks/>
          </p:cNvSpPr>
          <p:nvPr/>
        </p:nvSpPr>
        <p:spPr>
          <a:xfrm>
            <a:off x="1962834" y="348598"/>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ACİL TOPLANMA ALANI</a:t>
            </a:r>
          </a:p>
        </p:txBody>
      </p:sp>
      <p:pic>
        <p:nvPicPr>
          <p:cNvPr id="10" name="İçerik Yer Tutucusu 3">
            <a:extLst>
              <a:ext uri="{FF2B5EF4-FFF2-40B4-BE49-F238E27FC236}">
                <a16:creationId xmlns:a16="http://schemas.microsoft.com/office/drawing/2014/main" id="{22553607-A726-58AD-29D9-A0CB4B055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33" y="3152001"/>
            <a:ext cx="5115098" cy="2749912"/>
          </a:xfrm>
          <a:prstGeom prst="rect">
            <a:avLst/>
          </a:prstGeom>
        </p:spPr>
      </p:pic>
      <p:pic>
        <p:nvPicPr>
          <p:cNvPr id="11" name="Resim 10">
            <a:extLst>
              <a:ext uri="{FF2B5EF4-FFF2-40B4-BE49-F238E27FC236}">
                <a16:creationId xmlns:a16="http://schemas.microsoft.com/office/drawing/2014/main" id="{16C38E4D-7CBA-808A-A981-410D9780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98" y="3138388"/>
            <a:ext cx="4700963" cy="2763525"/>
          </a:xfrm>
          <a:prstGeom prst="rect">
            <a:avLst/>
          </a:prstGeom>
        </p:spPr>
      </p:pic>
    </p:spTree>
    <p:extLst>
      <p:ext uri="{BB962C8B-B14F-4D97-AF65-F5344CB8AC3E}">
        <p14:creationId xmlns:p14="http://schemas.microsoft.com/office/powerpoint/2010/main" val="242786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923330"/>
          </a:xfrm>
          <a:prstGeom prst="rect">
            <a:avLst/>
          </a:prstGeom>
          <a:noFill/>
        </p:spPr>
        <p:txBody>
          <a:bodyPr wrap="square" rtlCol="0">
            <a:spAutoFit/>
          </a:bodyPr>
          <a:lstStyle/>
          <a:p>
            <a:r>
              <a:rPr lang="en-US" b="1" dirty="0" err="1">
                <a:solidFill>
                  <a:srgbClr val="0817B9"/>
                </a:solidFill>
                <a:latin typeface="Poppins" pitchFamily="2" charset="77"/>
                <a:cs typeface="Poppins" pitchFamily="2" charset="77"/>
              </a:rPr>
              <a:t>Toplumsal</a:t>
            </a:r>
            <a:r>
              <a:rPr lang="en-US" b="1" dirty="0">
                <a:solidFill>
                  <a:srgbClr val="0817B9"/>
                </a:solidFill>
                <a:latin typeface="Poppins" pitchFamily="2" charset="77"/>
                <a:cs typeface="Poppins" pitchFamily="2" charset="77"/>
              </a:rPr>
              <a:t> </a:t>
            </a:r>
            <a:r>
              <a:rPr lang="en-US" b="1" dirty="0" err="1">
                <a:solidFill>
                  <a:srgbClr val="0817B9"/>
                </a:solidFill>
                <a:latin typeface="Poppins" pitchFamily="2" charset="77"/>
                <a:cs typeface="Poppins" pitchFamily="2" charset="77"/>
              </a:rPr>
              <a:t>Faaliyetler</a:t>
            </a:r>
            <a:r>
              <a:rPr lang="en-US" b="1" dirty="0">
                <a:solidFill>
                  <a:srgbClr val="0817B9"/>
                </a:solidFill>
                <a:latin typeface="Poppins" pitchFamily="2" charset="77"/>
                <a:cs typeface="Poppins" pitchFamily="2" charset="77"/>
              </a:rPr>
              <a:t> Komisyonu</a:t>
            </a:r>
          </a:p>
          <a:p>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524765" y="2319077"/>
            <a:ext cx="9080938" cy="5109091"/>
          </a:xfrm>
          <a:prstGeom prst="rect">
            <a:avLst/>
          </a:prstGeom>
          <a:noFill/>
        </p:spPr>
        <p:txBody>
          <a:bodyPr wrap="square">
            <a:spAutoFit/>
          </a:bodyPr>
          <a:lstStyle/>
          <a:p>
            <a:pPr indent="-228600" algn="ctr"/>
            <a:r>
              <a:rPr lang="tr-TR" sz="1600" b="1" dirty="0">
                <a:solidFill>
                  <a:srgbClr val="0817B9"/>
                </a:solidFill>
                <a:latin typeface="Poppins" pitchFamily="2" charset="77"/>
                <a:cs typeface="Poppins" pitchFamily="2" charset="77"/>
              </a:rPr>
              <a:t>Yaptığımız Çalışmalar</a:t>
            </a:r>
          </a:p>
          <a:p>
            <a:pPr indent="-228600"/>
            <a:endParaRPr lang="tr-TR" sz="16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Gönüllülük Topluluğumuz ile Dudullu Çocuk Sevgi Evine Ziyaret</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NARFES Etkinliği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İlk Yardım ve Temel Yaşam Desteği Eğitimi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Göztepe Semiha Şakir Huzurevi Seramik Atölyesi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Psikoloji Topluluğu Darülaceze Ziyareti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Depresyon Zirvesi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Bağımlılıklar ve İnsan Hayatı Üzerindeki Etkileri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İlişkiler Zirvesi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4 Ekim Hayvanları Koruma Günü Etkinliği </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•5 Aralık Dünya Gönüllüler Günü Etkinliği </a:t>
            </a: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b="1" dirty="0">
              <a:solidFill>
                <a:srgbClr val="0817B9"/>
              </a:solidFill>
              <a:latin typeface="Poppins" pitchFamily="2" charset="77"/>
              <a:cs typeface="Poppins" pitchFamily="2" charset="77"/>
            </a:endParaRPr>
          </a:p>
        </p:txBody>
      </p:sp>
      <p:sp>
        <p:nvSpPr>
          <p:cNvPr id="2" name="Metin kutusu 1">
            <a:extLst>
              <a:ext uri="{FF2B5EF4-FFF2-40B4-BE49-F238E27FC236}">
                <a16:creationId xmlns:a16="http://schemas.microsoft.com/office/drawing/2014/main" id="{5C5CE484-A7EC-4F7A-233C-DEE7F2A83B07}"/>
              </a:ext>
            </a:extLst>
          </p:cNvPr>
          <p:cNvSpPr txBox="1"/>
          <p:nvPr/>
        </p:nvSpPr>
        <p:spPr>
          <a:xfrm>
            <a:off x="5983233" y="2565298"/>
            <a:ext cx="9080938" cy="3385542"/>
          </a:xfrm>
          <a:prstGeom prst="rect">
            <a:avLst/>
          </a:prstGeom>
          <a:noFill/>
        </p:spPr>
        <p:txBody>
          <a:bodyPr wrap="square">
            <a:spAutoFit/>
          </a:bodyPr>
          <a:lstStyle/>
          <a:p>
            <a:pPr indent="-228600"/>
            <a:endParaRPr lang="tr-TR" sz="16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Kan Çadırı Etkinlikleri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Meme Kanseri Farkındalığı Etkinliği </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Benim Kulübüm Yeşilay Etkinliği</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Kalp Sağlığı Bilinçlendirme Etkinliği </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Filistin'de İnsanlığın Sınavı- Uluslararası Filistin Konferansı </a:t>
            </a:r>
          </a:p>
          <a:p>
            <a:pPr indent="-228600"/>
            <a:endParaRPr lang="tr-TR" sz="1200" b="1" dirty="0">
              <a:solidFill>
                <a:srgbClr val="0817B9"/>
              </a:solidFill>
              <a:latin typeface="Poppins" pitchFamily="2" charset="77"/>
              <a:cs typeface="Poppins" pitchFamily="2" charset="77"/>
            </a:endParaRPr>
          </a:p>
          <a:p>
            <a:pPr indent="-228600"/>
            <a:r>
              <a:rPr lang="tr-TR" sz="1200" b="1" dirty="0">
                <a:solidFill>
                  <a:srgbClr val="0817B9"/>
                </a:solidFill>
                <a:latin typeface="Poppins" pitchFamily="2" charset="77"/>
                <a:cs typeface="Poppins" pitchFamily="2" charset="77"/>
              </a:rPr>
              <a:t>• İŞ GÜVENLİĞİ HAFTASI FARKINDALIK EĞİTİMİ (TİYATRO)</a:t>
            </a: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sz="1200" b="1" dirty="0">
              <a:solidFill>
                <a:srgbClr val="0817B9"/>
              </a:solidFill>
              <a:latin typeface="Poppins" pitchFamily="2" charset="77"/>
              <a:cs typeface="Poppins" pitchFamily="2" charset="77"/>
            </a:endParaRPr>
          </a:p>
          <a:p>
            <a:pPr indent="-228600"/>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4222893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582C-8A32-CE2D-AC0B-92619E92A99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9B0BA44-A032-62DD-68FA-C5D11BCCE07F}"/>
              </a:ext>
            </a:extLst>
          </p:cNvPr>
          <p:cNvPicPr>
            <a:picLocks noChangeAspect="1"/>
          </p:cNvPicPr>
          <p:nvPr/>
        </p:nvPicPr>
        <p:blipFill>
          <a:blip r:embed="rId2"/>
          <a:stretch>
            <a:fillRect/>
          </a:stretch>
        </p:blipFill>
        <p:spPr>
          <a:xfrm>
            <a:off x="0" y="0"/>
            <a:ext cx="12192000" cy="6858000"/>
          </a:xfrm>
          <a:prstGeom prst="rect">
            <a:avLst/>
          </a:prstGeom>
        </p:spPr>
      </p:pic>
      <p:sp>
        <p:nvSpPr>
          <p:cNvPr id="9" name="Unvan 1">
            <a:extLst>
              <a:ext uri="{FF2B5EF4-FFF2-40B4-BE49-F238E27FC236}">
                <a16:creationId xmlns:a16="http://schemas.microsoft.com/office/drawing/2014/main" id="{2876D18C-39BA-A09C-7847-4441F35F3730}"/>
              </a:ext>
            </a:extLst>
          </p:cNvPr>
          <p:cNvSpPr txBox="1">
            <a:spLocks/>
          </p:cNvSpPr>
          <p:nvPr/>
        </p:nvSpPr>
        <p:spPr>
          <a:xfrm>
            <a:off x="1864749" y="1614717"/>
            <a:ext cx="7543800" cy="68914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SİGARA İÇİLMEMESİ HK.</a:t>
            </a:r>
          </a:p>
        </p:txBody>
      </p:sp>
      <p:pic>
        <p:nvPicPr>
          <p:cNvPr id="10" name="İçerik Yer Tutucusu 3">
            <a:extLst>
              <a:ext uri="{FF2B5EF4-FFF2-40B4-BE49-F238E27FC236}">
                <a16:creationId xmlns:a16="http://schemas.microsoft.com/office/drawing/2014/main" id="{07092DD8-D1B6-0842-675E-C4B2C9940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843" y="2686555"/>
            <a:ext cx="2576322" cy="3435097"/>
          </a:xfrm>
          <a:prstGeom prst="rect">
            <a:avLst/>
          </a:prstGeom>
        </p:spPr>
      </p:pic>
      <p:pic>
        <p:nvPicPr>
          <p:cNvPr id="11" name="Resim 10">
            <a:extLst>
              <a:ext uri="{FF2B5EF4-FFF2-40B4-BE49-F238E27FC236}">
                <a16:creationId xmlns:a16="http://schemas.microsoft.com/office/drawing/2014/main" id="{121AF94B-0D43-8D34-757D-94B7EBBD8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94373" y="3115942"/>
            <a:ext cx="3435097" cy="2576322"/>
          </a:xfrm>
          <a:prstGeom prst="rect">
            <a:avLst/>
          </a:prstGeom>
        </p:spPr>
      </p:pic>
    </p:spTree>
    <p:extLst>
      <p:ext uri="{BB962C8B-B14F-4D97-AF65-F5344CB8AC3E}">
        <p14:creationId xmlns:p14="http://schemas.microsoft.com/office/powerpoint/2010/main" val="2628293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27A6-AD13-5850-0B42-74F245AE5AB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3C34B8F-4E20-84D6-8053-EEF3D4EE258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02638709-CB8C-D589-5387-8C82C35E7476}"/>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9" name="Unvan 1">
            <a:extLst>
              <a:ext uri="{FF2B5EF4-FFF2-40B4-BE49-F238E27FC236}">
                <a16:creationId xmlns:a16="http://schemas.microsoft.com/office/drawing/2014/main" id="{4416847E-94FC-39CA-C7C0-0858EAD56F64}"/>
              </a:ext>
            </a:extLst>
          </p:cNvPr>
          <p:cNvSpPr txBox="1">
            <a:spLocks/>
          </p:cNvSpPr>
          <p:nvPr/>
        </p:nvSpPr>
        <p:spPr>
          <a:xfrm>
            <a:off x="1907841" y="302103"/>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RAMAK KALA BİLGİLENDİRME KUTULARI</a:t>
            </a:r>
          </a:p>
        </p:txBody>
      </p:sp>
      <p:pic>
        <p:nvPicPr>
          <p:cNvPr id="10" name="İçerik Yer Tutucusu 3">
            <a:extLst>
              <a:ext uri="{FF2B5EF4-FFF2-40B4-BE49-F238E27FC236}">
                <a16:creationId xmlns:a16="http://schemas.microsoft.com/office/drawing/2014/main" id="{8A7551BB-56D1-D445-1CF7-274DF3D2E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129" y="1965241"/>
            <a:ext cx="4374083" cy="4315253"/>
          </a:xfrm>
          <a:prstGeom prst="rect">
            <a:avLst/>
          </a:prstGeom>
        </p:spPr>
      </p:pic>
      <p:pic>
        <p:nvPicPr>
          <p:cNvPr id="11" name="Resim 10">
            <a:extLst>
              <a:ext uri="{FF2B5EF4-FFF2-40B4-BE49-F238E27FC236}">
                <a16:creationId xmlns:a16="http://schemas.microsoft.com/office/drawing/2014/main" id="{8C236FF6-C066-1F63-F979-396CBEB953F5}"/>
              </a:ext>
            </a:extLst>
          </p:cNvPr>
          <p:cNvPicPr>
            <a:picLocks noChangeAspect="1"/>
          </p:cNvPicPr>
          <p:nvPr/>
        </p:nvPicPr>
        <p:blipFill rotWithShape="1">
          <a:blip r:embed="rId4">
            <a:extLst>
              <a:ext uri="{28A0092B-C50C-407E-A947-70E740481C1C}">
                <a14:useLocalDpi xmlns:a14="http://schemas.microsoft.com/office/drawing/2010/main" val="0"/>
              </a:ext>
            </a:extLst>
          </a:blip>
          <a:srcRect l="11191" t="14309" r="3387" b="32358"/>
          <a:stretch/>
        </p:blipFill>
        <p:spPr>
          <a:xfrm>
            <a:off x="5679741" y="2054963"/>
            <a:ext cx="4374083" cy="4135813"/>
          </a:xfrm>
          <a:prstGeom prst="rect">
            <a:avLst/>
          </a:prstGeom>
        </p:spPr>
      </p:pic>
    </p:spTree>
    <p:extLst>
      <p:ext uri="{BB962C8B-B14F-4D97-AF65-F5344CB8AC3E}">
        <p14:creationId xmlns:p14="http://schemas.microsoft.com/office/powerpoint/2010/main" val="4245808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A7E8-0EDE-4FD5-D452-16FDBD54FE78}"/>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D004F4E-A348-FEBC-331A-38F575FDD4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3A741B97-08B2-3A5F-0593-34B6458156DF}"/>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9" name="Unvan 1">
            <a:extLst>
              <a:ext uri="{FF2B5EF4-FFF2-40B4-BE49-F238E27FC236}">
                <a16:creationId xmlns:a16="http://schemas.microsoft.com/office/drawing/2014/main" id="{16D4CBDF-A61F-F628-C031-2812DB160F66}"/>
              </a:ext>
            </a:extLst>
          </p:cNvPr>
          <p:cNvSpPr txBox="1">
            <a:spLocks/>
          </p:cNvSpPr>
          <p:nvPr/>
        </p:nvSpPr>
        <p:spPr>
          <a:xfrm>
            <a:off x="1442892" y="739364"/>
            <a:ext cx="7962309" cy="11359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Emzirme Odası</a:t>
            </a:r>
          </a:p>
        </p:txBody>
      </p:sp>
      <p:pic>
        <p:nvPicPr>
          <p:cNvPr id="10" name="İçerik Yer Tutucusu 5">
            <a:extLst>
              <a:ext uri="{FF2B5EF4-FFF2-40B4-BE49-F238E27FC236}">
                <a16:creationId xmlns:a16="http://schemas.microsoft.com/office/drawing/2014/main" id="{531C305B-8D07-8CE0-EB4B-5D2311B5F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617" y="2598003"/>
            <a:ext cx="7002894" cy="3151302"/>
          </a:xfrm>
          <a:prstGeom prst="rect">
            <a:avLst/>
          </a:prstGeom>
        </p:spPr>
      </p:pic>
    </p:spTree>
    <p:extLst>
      <p:ext uri="{BB962C8B-B14F-4D97-AF65-F5344CB8AC3E}">
        <p14:creationId xmlns:p14="http://schemas.microsoft.com/office/powerpoint/2010/main" val="3502134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F742-DC2E-CB51-C857-961039754F71}"/>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B3D0A92-37E5-F73C-D213-B7F1ACA6D05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C0CB5B49-843E-5B34-199D-90A2E5F74C0E}"/>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Unvan 1">
            <a:extLst>
              <a:ext uri="{FF2B5EF4-FFF2-40B4-BE49-F238E27FC236}">
                <a16:creationId xmlns:a16="http://schemas.microsoft.com/office/drawing/2014/main" id="{F8D39A3E-0059-76E2-3971-6FC38EF37418}"/>
              </a:ext>
            </a:extLst>
          </p:cNvPr>
          <p:cNvSpPr txBox="1">
            <a:spLocks/>
          </p:cNvSpPr>
          <p:nvPr/>
        </p:nvSpPr>
        <p:spPr>
          <a:xfrm>
            <a:off x="1861346" y="154318"/>
            <a:ext cx="7543800" cy="13508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ENTAS (ATÖLYE İSG EĞİTİMİ )</a:t>
            </a:r>
          </a:p>
        </p:txBody>
      </p:sp>
      <p:pic>
        <p:nvPicPr>
          <p:cNvPr id="5" name="İçerik Yer Tutucusu 3">
            <a:extLst>
              <a:ext uri="{FF2B5EF4-FFF2-40B4-BE49-F238E27FC236}">
                <a16:creationId xmlns:a16="http://schemas.microsoft.com/office/drawing/2014/main" id="{DB53672D-6AAC-4C2E-C56C-E188C6CA2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279" y="1652012"/>
            <a:ext cx="3247952" cy="2485256"/>
          </a:xfrm>
          <a:prstGeom prst="rect">
            <a:avLst/>
          </a:prstGeom>
        </p:spPr>
      </p:pic>
      <p:pic>
        <p:nvPicPr>
          <p:cNvPr id="6" name="Resim 5">
            <a:extLst>
              <a:ext uri="{FF2B5EF4-FFF2-40B4-BE49-F238E27FC236}">
                <a16:creationId xmlns:a16="http://schemas.microsoft.com/office/drawing/2014/main" id="{25AFBC59-0981-69E0-807D-E187F5BBD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463" y="1839464"/>
            <a:ext cx="3620056" cy="2255742"/>
          </a:xfrm>
          <a:prstGeom prst="rect">
            <a:avLst/>
          </a:prstGeom>
        </p:spPr>
      </p:pic>
      <p:pic>
        <p:nvPicPr>
          <p:cNvPr id="7" name="Resim 6">
            <a:extLst>
              <a:ext uri="{FF2B5EF4-FFF2-40B4-BE49-F238E27FC236}">
                <a16:creationId xmlns:a16="http://schemas.microsoft.com/office/drawing/2014/main" id="{A7B7F5AF-38E0-CB3F-E524-B5A53A5A4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280" y="4184205"/>
            <a:ext cx="3247952" cy="2339526"/>
          </a:xfrm>
          <a:prstGeom prst="rect">
            <a:avLst/>
          </a:prstGeom>
        </p:spPr>
      </p:pic>
      <p:pic>
        <p:nvPicPr>
          <p:cNvPr id="8" name="Resim 7">
            <a:extLst>
              <a:ext uri="{FF2B5EF4-FFF2-40B4-BE49-F238E27FC236}">
                <a16:creationId xmlns:a16="http://schemas.microsoft.com/office/drawing/2014/main" id="{0F821C55-C739-F5CA-9F23-32A8EC6B4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463" y="4207985"/>
            <a:ext cx="3620056" cy="2315746"/>
          </a:xfrm>
          <a:prstGeom prst="rect">
            <a:avLst/>
          </a:prstGeom>
        </p:spPr>
      </p:pic>
    </p:spTree>
    <p:extLst>
      <p:ext uri="{BB962C8B-B14F-4D97-AF65-F5344CB8AC3E}">
        <p14:creationId xmlns:p14="http://schemas.microsoft.com/office/powerpoint/2010/main" val="4229042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73CBA-7C35-3EFF-47BE-F4085945472A}"/>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86DD7894-95C4-FA04-4476-6DCFD76F566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AA5AF3B0-348C-0AF2-FB13-12C3ED3FA7D2}"/>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Unvan 1">
            <a:extLst>
              <a:ext uri="{FF2B5EF4-FFF2-40B4-BE49-F238E27FC236}">
                <a16:creationId xmlns:a16="http://schemas.microsoft.com/office/drawing/2014/main" id="{DB4DE21D-0FED-B600-B533-C45332AC37CD}"/>
              </a:ext>
            </a:extLst>
          </p:cNvPr>
          <p:cNvSpPr txBox="1">
            <a:spLocks/>
          </p:cNvSpPr>
          <p:nvPr/>
        </p:nvSpPr>
        <p:spPr>
          <a:xfrm>
            <a:off x="1656719" y="879697"/>
            <a:ext cx="7543800" cy="6970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ENTAS (ATÖLYE İSG EĞİTİMİ)</a:t>
            </a:r>
          </a:p>
        </p:txBody>
      </p:sp>
      <p:pic>
        <p:nvPicPr>
          <p:cNvPr id="5" name="İçerik Yer Tutucusu 3">
            <a:extLst>
              <a:ext uri="{FF2B5EF4-FFF2-40B4-BE49-F238E27FC236}">
                <a16:creationId xmlns:a16="http://schemas.microsoft.com/office/drawing/2014/main" id="{79767A03-344F-942C-C674-5900B2916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853" y="1652012"/>
            <a:ext cx="3112377" cy="2485256"/>
          </a:xfrm>
          <a:prstGeom prst="rect">
            <a:avLst/>
          </a:prstGeom>
        </p:spPr>
      </p:pic>
      <p:pic>
        <p:nvPicPr>
          <p:cNvPr id="6" name="Resim 5">
            <a:extLst>
              <a:ext uri="{FF2B5EF4-FFF2-40B4-BE49-F238E27FC236}">
                <a16:creationId xmlns:a16="http://schemas.microsoft.com/office/drawing/2014/main" id="{663AE5D5-F036-DF60-50F6-6801F51D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463" y="1826574"/>
            <a:ext cx="3620056" cy="2255742"/>
          </a:xfrm>
          <a:prstGeom prst="rect">
            <a:avLst/>
          </a:prstGeom>
        </p:spPr>
      </p:pic>
      <p:pic>
        <p:nvPicPr>
          <p:cNvPr id="7" name="Resim 6">
            <a:extLst>
              <a:ext uri="{FF2B5EF4-FFF2-40B4-BE49-F238E27FC236}">
                <a16:creationId xmlns:a16="http://schemas.microsoft.com/office/drawing/2014/main" id="{BC6B0F70-BA9C-A87D-807F-FAEB30FDA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864" y="4184205"/>
            <a:ext cx="3119367" cy="2339526"/>
          </a:xfrm>
          <a:prstGeom prst="rect">
            <a:avLst/>
          </a:prstGeom>
        </p:spPr>
      </p:pic>
      <p:pic>
        <p:nvPicPr>
          <p:cNvPr id="8" name="Resim 7">
            <a:extLst>
              <a:ext uri="{FF2B5EF4-FFF2-40B4-BE49-F238E27FC236}">
                <a16:creationId xmlns:a16="http://schemas.microsoft.com/office/drawing/2014/main" id="{360A7A84-9AA9-5650-37D4-169EB4B9F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463" y="4207985"/>
            <a:ext cx="3620056" cy="2315746"/>
          </a:xfrm>
          <a:prstGeom prst="rect">
            <a:avLst/>
          </a:prstGeom>
        </p:spPr>
      </p:pic>
    </p:spTree>
    <p:extLst>
      <p:ext uri="{BB962C8B-B14F-4D97-AF65-F5344CB8AC3E}">
        <p14:creationId xmlns:p14="http://schemas.microsoft.com/office/powerpoint/2010/main" val="2513775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D5C2-5E12-2A41-DAD8-6F7AE86C3CB8}"/>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E7D655B-E5BA-7C81-7928-F77C0AA001C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82F30B78-A2DF-F26F-349C-C393CEC23FE1}"/>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9" name="Unvan 1">
            <a:extLst>
              <a:ext uri="{FF2B5EF4-FFF2-40B4-BE49-F238E27FC236}">
                <a16:creationId xmlns:a16="http://schemas.microsoft.com/office/drawing/2014/main" id="{F47B498D-E551-3F18-1257-3C1B50E36D95}"/>
              </a:ext>
            </a:extLst>
          </p:cNvPr>
          <p:cNvSpPr txBox="1">
            <a:spLocks/>
          </p:cNvSpPr>
          <p:nvPr/>
        </p:nvSpPr>
        <p:spPr>
          <a:xfrm>
            <a:off x="1685333" y="860041"/>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OFİS ÇALIŞANLARA ÖZGÜ EL BROŞÜR</a:t>
            </a:r>
          </a:p>
        </p:txBody>
      </p:sp>
      <p:pic>
        <p:nvPicPr>
          <p:cNvPr id="10" name="İçerik Yer Tutucusu 3">
            <a:extLst>
              <a:ext uri="{FF2B5EF4-FFF2-40B4-BE49-F238E27FC236}">
                <a16:creationId xmlns:a16="http://schemas.microsoft.com/office/drawing/2014/main" id="{0A210282-017D-2981-C921-967C9202B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31" y="2758407"/>
            <a:ext cx="10129193" cy="3577591"/>
          </a:xfrm>
          <a:prstGeom prst="rect">
            <a:avLst/>
          </a:prstGeom>
        </p:spPr>
      </p:pic>
    </p:spTree>
    <p:extLst>
      <p:ext uri="{BB962C8B-B14F-4D97-AF65-F5344CB8AC3E}">
        <p14:creationId xmlns:p14="http://schemas.microsoft.com/office/powerpoint/2010/main" val="1804000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9CD18-C4F7-A273-D9CA-6C4219E5580A}"/>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FCF0853-1FB5-1638-8802-D2C192E30C2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19812E72-EDE5-B753-54C6-03E136001B07}"/>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2" name="Title 1">
            <a:extLst>
              <a:ext uri="{FF2B5EF4-FFF2-40B4-BE49-F238E27FC236}">
                <a16:creationId xmlns:a16="http://schemas.microsoft.com/office/drawing/2014/main" id="{01DF246A-4ED2-D821-C09D-09A3359A7463}"/>
              </a:ext>
            </a:extLst>
          </p:cNvPr>
          <p:cNvSpPr txBox="1">
            <a:spLocks/>
          </p:cNvSpPr>
          <p:nvPr/>
        </p:nvSpPr>
        <p:spPr>
          <a:xfrm>
            <a:off x="1628872" y="100624"/>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Laboratuvar </a:t>
            </a:r>
          </a:p>
        </p:txBody>
      </p:sp>
      <p:sp>
        <p:nvSpPr>
          <p:cNvPr id="5" name="Content Placeholder 2">
            <a:extLst>
              <a:ext uri="{FF2B5EF4-FFF2-40B4-BE49-F238E27FC236}">
                <a16:creationId xmlns:a16="http://schemas.microsoft.com/office/drawing/2014/main" id="{CDD9DB9E-0473-6D94-2D7F-416B85967F4B}"/>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pic>
        <p:nvPicPr>
          <p:cNvPr id="6" name="Resim 5">
            <a:extLst>
              <a:ext uri="{FF2B5EF4-FFF2-40B4-BE49-F238E27FC236}">
                <a16:creationId xmlns:a16="http://schemas.microsoft.com/office/drawing/2014/main" id="{EE4DDE76-8BAC-9423-9C78-C14D03426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574" y="2378860"/>
            <a:ext cx="2756426" cy="3920119"/>
          </a:xfrm>
          <a:prstGeom prst="rect">
            <a:avLst/>
          </a:prstGeom>
        </p:spPr>
      </p:pic>
      <p:pic>
        <p:nvPicPr>
          <p:cNvPr id="7" name="Resim 6">
            <a:extLst>
              <a:ext uri="{FF2B5EF4-FFF2-40B4-BE49-F238E27FC236}">
                <a16:creationId xmlns:a16="http://schemas.microsoft.com/office/drawing/2014/main" id="{C89468A1-BA21-3FA9-9FE6-440F99D2F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927" y="3928261"/>
            <a:ext cx="4421377" cy="2127682"/>
          </a:xfrm>
          <a:prstGeom prst="rect">
            <a:avLst/>
          </a:prstGeom>
        </p:spPr>
      </p:pic>
      <p:pic>
        <p:nvPicPr>
          <p:cNvPr id="8" name="Resim 7">
            <a:extLst>
              <a:ext uri="{FF2B5EF4-FFF2-40B4-BE49-F238E27FC236}">
                <a16:creationId xmlns:a16="http://schemas.microsoft.com/office/drawing/2014/main" id="{FE39C45D-A654-2740-0E9F-E9E11E6AA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927" y="1853883"/>
            <a:ext cx="4421378" cy="2087046"/>
          </a:xfrm>
          <a:prstGeom prst="rect">
            <a:avLst/>
          </a:prstGeom>
        </p:spPr>
      </p:pic>
      <p:sp>
        <p:nvSpPr>
          <p:cNvPr id="12" name="Metin kutusu 11">
            <a:extLst>
              <a:ext uri="{FF2B5EF4-FFF2-40B4-BE49-F238E27FC236}">
                <a16:creationId xmlns:a16="http://schemas.microsoft.com/office/drawing/2014/main" id="{6C99CC4A-212C-EB36-2609-8C3318D09DDD}"/>
              </a:ext>
            </a:extLst>
          </p:cNvPr>
          <p:cNvSpPr txBox="1"/>
          <p:nvPr/>
        </p:nvSpPr>
        <p:spPr>
          <a:xfrm>
            <a:off x="1815574" y="1853883"/>
            <a:ext cx="2935720" cy="369332"/>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•FİZİK LABORATUVARI </a:t>
            </a:r>
          </a:p>
        </p:txBody>
      </p:sp>
    </p:spTree>
    <p:extLst>
      <p:ext uri="{BB962C8B-B14F-4D97-AF65-F5344CB8AC3E}">
        <p14:creationId xmlns:p14="http://schemas.microsoft.com/office/powerpoint/2010/main" val="2249774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82D25-620C-83A9-89F7-50047E5A317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C6ACF7D6-D783-9A47-9420-E0C922DCEA1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9ECE74BE-D3EF-580B-FD95-0A60ABE16426}"/>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4962DB19-5869-9E7D-C0EE-D611D8DDF359}"/>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9" name="İçerik Yer Tutucusu 2">
            <a:extLst>
              <a:ext uri="{FF2B5EF4-FFF2-40B4-BE49-F238E27FC236}">
                <a16:creationId xmlns:a16="http://schemas.microsoft.com/office/drawing/2014/main" id="{27771585-6DD4-3A22-FEDA-71C92D00959B}"/>
              </a:ext>
            </a:extLst>
          </p:cNvPr>
          <p:cNvSpPr txBox="1">
            <a:spLocks/>
          </p:cNvSpPr>
          <p:nvPr/>
        </p:nvSpPr>
        <p:spPr>
          <a:xfrm>
            <a:off x="1917955" y="1322648"/>
            <a:ext cx="7543801" cy="4594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MOLEKÜLER BİYOLOJİ LAB.</a:t>
            </a:r>
          </a:p>
        </p:txBody>
      </p:sp>
      <p:pic>
        <p:nvPicPr>
          <p:cNvPr id="10" name="Resim 9">
            <a:extLst>
              <a:ext uri="{FF2B5EF4-FFF2-40B4-BE49-F238E27FC236}">
                <a16:creationId xmlns:a16="http://schemas.microsoft.com/office/drawing/2014/main" id="{9307340F-B9D9-8243-6734-64B807200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4" y="2330625"/>
            <a:ext cx="5582217" cy="3352489"/>
          </a:xfrm>
          <a:prstGeom prst="rect">
            <a:avLst/>
          </a:prstGeom>
        </p:spPr>
      </p:pic>
      <p:pic>
        <p:nvPicPr>
          <p:cNvPr id="11" name="Resim 10">
            <a:extLst>
              <a:ext uri="{FF2B5EF4-FFF2-40B4-BE49-F238E27FC236}">
                <a16:creationId xmlns:a16="http://schemas.microsoft.com/office/drawing/2014/main" id="{1FA97AC5-1036-97D7-3602-A3D8617D7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405" y="1934965"/>
            <a:ext cx="3466900" cy="4335592"/>
          </a:xfrm>
          <a:prstGeom prst="rect">
            <a:avLst/>
          </a:prstGeom>
        </p:spPr>
      </p:pic>
    </p:spTree>
    <p:extLst>
      <p:ext uri="{BB962C8B-B14F-4D97-AF65-F5344CB8AC3E}">
        <p14:creationId xmlns:p14="http://schemas.microsoft.com/office/powerpoint/2010/main" val="3199907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0555E-A6EE-2228-DDFB-0B13A34EEE54}"/>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E36D2B3-A466-0358-9F96-DFB41D43CBE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DFCE7FB5-A265-D8F2-0513-164955D70024}"/>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AF6BBC04-FD4B-84B8-88C8-CA0B242A0B5A}"/>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2" name="Unvan 1">
            <a:extLst>
              <a:ext uri="{FF2B5EF4-FFF2-40B4-BE49-F238E27FC236}">
                <a16:creationId xmlns:a16="http://schemas.microsoft.com/office/drawing/2014/main" id="{9CA45171-412F-5823-D09B-2E8D419AD68C}"/>
              </a:ext>
            </a:extLst>
          </p:cNvPr>
          <p:cNvSpPr txBox="1">
            <a:spLocks/>
          </p:cNvSpPr>
          <p:nvPr/>
        </p:nvSpPr>
        <p:spPr>
          <a:xfrm>
            <a:off x="1752858" y="891038"/>
            <a:ext cx="7543800" cy="1450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tr-TR" sz="3000" b="1" dirty="0">
                <a:solidFill>
                  <a:srgbClr val="0817B9"/>
                </a:solidFill>
                <a:latin typeface="Tahoma" panose="020B0604030504040204" pitchFamily="34" charset="0"/>
                <a:ea typeface="Tahoma" panose="020B0604030504040204" pitchFamily="34" charset="0"/>
                <a:cs typeface="Tahoma" panose="020B0604030504040204" pitchFamily="34" charset="0"/>
              </a:rPr>
            </a:br>
            <a:r>
              <a:rPr lang="tr-TR" sz="3000" b="1" dirty="0">
                <a:solidFill>
                  <a:srgbClr val="0817B9"/>
                </a:solidFill>
                <a:latin typeface="Tahoma" panose="020B0604030504040204" pitchFamily="34" charset="0"/>
                <a:ea typeface="Tahoma" panose="020B0604030504040204" pitchFamily="34" charset="0"/>
                <a:cs typeface="Tahoma" panose="020B0604030504040204" pitchFamily="34" charset="0"/>
              </a:rPr>
              <a:t>TIP FAKÜLTESİ/MOLEKÜLER BİYOLOJİ LABORATUVAR</a:t>
            </a:r>
          </a:p>
        </p:txBody>
      </p:sp>
      <p:sp>
        <p:nvSpPr>
          <p:cNvPr id="6" name="İçerik Yer Tutucusu 2">
            <a:extLst>
              <a:ext uri="{FF2B5EF4-FFF2-40B4-BE49-F238E27FC236}">
                <a16:creationId xmlns:a16="http://schemas.microsoft.com/office/drawing/2014/main" id="{E9FB425A-2535-8814-CB28-F37F85D1F6BD}"/>
              </a:ext>
            </a:extLst>
          </p:cNvPr>
          <p:cNvSpPr txBox="1">
            <a:spLocks/>
          </p:cNvSpPr>
          <p:nvPr/>
        </p:nvSpPr>
        <p:spPr>
          <a:xfrm>
            <a:off x="-94832" y="2598003"/>
            <a:ext cx="2186736" cy="3693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Göz duşu</a:t>
            </a:r>
          </a:p>
        </p:txBody>
      </p:sp>
      <p:pic>
        <p:nvPicPr>
          <p:cNvPr id="7" name="Resim 6">
            <a:extLst>
              <a:ext uri="{FF2B5EF4-FFF2-40B4-BE49-F238E27FC236}">
                <a16:creationId xmlns:a16="http://schemas.microsoft.com/office/drawing/2014/main" id="{C96D6858-03A7-E91F-F381-5E2AD0839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7335"/>
            <a:ext cx="4949580" cy="3385326"/>
          </a:xfrm>
          <a:prstGeom prst="rect">
            <a:avLst/>
          </a:prstGeom>
        </p:spPr>
      </p:pic>
      <p:pic>
        <p:nvPicPr>
          <p:cNvPr id="8" name="Resim 7">
            <a:extLst>
              <a:ext uri="{FF2B5EF4-FFF2-40B4-BE49-F238E27FC236}">
                <a16:creationId xmlns:a16="http://schemas.microsoft.com/office/drawing/2014/main" id="{7F892D02-7CDC-A9A5-29B8-8A934ACA4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139" y="3271201"/>
            <a:ext cx="2175928" cy="2901237"/>
          </a:xfrm>
          <a:prstGeom prst="rect">
            <a:avLst/>
          </a:prstGeom>
        </p:spPr>
      </p:pic>
      <p:pic>
        <p:nvPicPr>
          <p:cNvPr id="12" name="Resim 11">
            <a:extLst>
              <a:ext uri="{FF2B5EF4-FFF2-40B4-BE49-F238E27FC236}">
                <a16:creationId xmlns:a16="http://schemas.microsoft.com/office/drawing/2014/main" id="{94C96737-A2CB-D9FB-8A43-D8DF7FE91D1B}"/>
              </a:ext>
            </a:extLst>
          </p:cNvPr>
          <p:cNvPicPr>
            <a:picLocks noChangeAspect="1"/>
          </p:cNvPicPr>
          <p:nvPr/>
        </p:nvPicPr>
        <p:blipFill rotWithShape="1">
          <a:blip r:embed="rId5">
            <a:extLst>
              <a:ext uri="{28A0092B-C50C-407E-A947-70E740481C1C}">
                <a14:useLocalDpi xmlns:a14="http://schemas.microsoft.com/office/drawing/2010/main" val="0"/>
              </a:ext>
            </a:extLst>
          </a:blip>
          <a:srcRect r="1002" b="40325"/>
          <a:stretch/>
        </p:blipFill>
        <p:spPr>
          <a:xfrm>
            <a:off x="7072591" y="3271202"/>
            <a:ext cx="3609745" cy="2901236"/>
          </a:xfrm>
          <a:prstGeom prst="rect">
            <a:avLst/>
          </a:prstGeom>
        </p:spPr>
      </p:pic>
    </p:spTree>
    <p:extLst>
      <p:ext uri="{BB962C8B-B14F-4D97-AF65-F5344CB8AC3E}">
        <p14:creationId xmlns:p14="http://schemas.microsoft.com/office/powerpoint/2010/main" val="2786820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C94B-6D6B-485E-1B69-8F3B82D79C9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3B0B060-7FC0-49C0-FCE8-E58AA80F530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0F55BE5F-6B45-6E4F-014D-2281DA3B6E92}"/>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1EF121C8-71FF-246E-EEB0-6314845D4292}"/>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2" name="Title 1">
            <a:extLst>
              <a:ext uri="{FF2B5EF4-FFF2-40B4-BE49-F238E27FC236}">
                <a16:creationId xmlns:a16="http://schemas.microsoft.com/office/drawing/2014/main" id="{278665D3-254A-FF5A-B106-AF78437A4C7A}"/>
              </a:ext>
            </a:extLst>
          </p:cNvPr>
          <p:cNvSpPr txBox="1">
            <a:spLocks/>
          </p:cNvSpPr>
          <p:nvPr/>
        </p:nvSpPr>
        <p:spPr>
          <a:xfrm>
            <a:off x="1861346" y="565573"/>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TOPLUMSAL KATKI VE ETKİNLİKLER</a:t>
            </a:r>
          </a:p>
        </p:txBody>
      </p:sp>
      <p:sp>
        <p:nvSpPr>
          <p:cNvPr id="6" name="Content Placeholder 2">
            <a:extLst>
              <a:ext uri="{FF2B5EF4-FFF2-40B4-BE49-F238E27FC236}">
                <a16:creationId xmlns:a16="http://schemas.microsoft.com/office/drawing/2014/main" id="{4DF1FC14-A285-D2D0-E1D4-4E4D014A8BCB}"/>
              </a:ext>
            </a:extLst>
          </p:cNvPr>
          <p:cNvSpPr txBox="1">
            <a:spLocks/>
          </p:cNvSpPr>
          <p:nvPr/>
        </p:nvSpPr>
        <p:spPr>
          <a:xfrm>
            <a:off x="1861345" y="2124703"/>
            <a:ext cx="7096675" cy="6925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2000" b="1" dirty="0">
                <a:solidFill>
                  <a:srgbClr val="0817B9"/>
                </a:solidFill>
                <a:latin typeface="Tahoma" panose="020B0604030504040204" pitchFamily="34" charset="0"/>
                <a:ea typeface="Tahoma" panose="020B0604030504040204" pitchFamily="34" charset="0"/>
                <a:cs typeface="Tahoma" panose="020B0604030504040204" pitchFamily="34" charset="0"/>
              </a:rPr>
              <a:t>• Dış paydaşlarla ortak İSG farkındalık ( ANNE ÜNİVERSİTESİ – EVDE İSG )</a:t>
            </a:r>
          </a:p>
        </p:txBody>
      </p:sp>
      <p:pic>
        <p:nvPicPr>
          <p:cNvPr id="7" name="Resim 6">
            <a:extLst>
              <a:ext uri="{FF2B5EF4-FFF2-40B4-BE49-F238E27FC236}">
                <a16:creationId xmlns:a16="http://schemas.microsoft.com/office/drawing/2014/main" id="{C9869C58-743B-D7A8-5385-D8D939411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00" y="2998309"/>
            <a:ext cx="3785007" cy="2862643"/>
          </a:xfrm>
          <a:prstGeom prst="rect">
            <a:avLst/>
          </a:prstGeom>
        </p:spPr>
      </p:pic>
      <p:pic>
        <p:nvPicPr>
          <p:cNvPr id="8" name="Resim 7">
            <a:extLst>
              <a:ext uri="{FF2B5EF4-FFF2-40B4-BE49-F238E27FC236}">
                <a16:creationId xmlns:a16="http://schemas.microsoft.com/office/drawing/2014/main" id="{8EA43708-A21E-D512-037A-70079766D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692" y="2967335"/>
            <a:ext cx="3824362" cy="2893617"/>
          </a:xfrm>
          <a:prstGeom prst="rect">
            <a:avLst/>
          </a:prstGeom>
        </p:spPr>
      </p:pic>
      <p:pic>
        <p:nvPicPr>
          <p:cNvPr id="12" name="Resim 11">
            <a:extLst>
              <a:ext uri="{FF2B5EF4-FFF2-40B4-BE49-F238E27FC236}">
                <a16:creationId xmlns:a16="http://schemas.microsoft.com/office/drawing/2014/main" id="{250222FF-452E-CF90-AE0A-775CE04C3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5281" y="2899327"/>
            <a:ext cx="3442352" cy="2961625"/>
          </a:xfrm>
          <a:prstGeom prst="rect">
            <a:avLst/>
          </a:prstGeom>
        </p:spPr>
      </p:pic>
    </p:spTree>
    <p:extLst>
      <p:ext uri="{BB962C8B-B14F-4D97-AF65-F5344CB8AC3E}">
        <p14:creationId xmlns:p14="http://schemas.microsoft.com/office/powerpoint/2010/main" val="41040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CAF48-FFE7-1910-A6B8-2B2DDF79B7B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303E5D8F-2A60-2659-3864-318815FE6072}"/>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72E0A94A-D52D-AEDB-A620-E2B8F314409E}"/>
              </a:ext>
            </a:extLst>
          </p:cNvPr>
          <p:cNvSpPr txBox="1"/>
          <p:nvPr/>
        </p:nvSpPr>
        <p:spPr>
          <a:xfrm>
            <a:off x="1664208" y="1940739"/>
            <a:ext cx="8394192" cy="1384995"/>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Gönüllülük Topluluğumuz ile Dudullu Çocuk Sevgi Evine Ziyaret</a:t>
            </a:r>
          </a:p>
          <a:p>
            <a:endParaRPr lang="tr-TR" sz="1600" dirty="0">
              <a:latin typeface="Tahoma" panose="020B0604030504040204" pitchFamily="34" charset="0"/>
              <a:ea typeface="Tahoma" panose="020B0604030504040204" pitchFamily="34" charset="0"/>
              <a:cs typeface="Tahoma" panose="020B0604030504040204" pitchFamily="34" charset="0"/>
            </a:endParaRPr>
          </a:p>
          <a:p>
            <a:r>
              <a:rPr lang="tr-TR" sz="1600" dirty="0">
                <a:latin typeface="Tahoma" panose="020B0604030504040204" pitchFamily="34" charset="0"/>
                <a:ea typeface="Tahoma" panose="020B0604030504040204" pitchFamily="34" charset="0"/>
                <a:cs typeface="Tahoma" panose="020B0604030504040204" pitchFamily="34" charset="0"/>
              </a:rPr>
              <a:t>Çocuklara yönelik kütük boyama, kilden anahtarlık yapma, origami, mutfak ve ayraç atölyeleri gerçekleştirilmiştir.</a:t>
            </a:r>
            <a:br>
              <a:rPr lang="tr-TR" dirty="0"/>
            </a:br>
            <a:endParaRPr lang="tr-TR" dirty="0"/>
          </a:p>
        </p:txBody>
      </p:sp>
      <p:pic>
        <p:nvPicPr>
          <p:cNvPr id="5" name="Resim 4">
            <a:extLst>
              <a:ext uri="{FF2B5EF4-FFF2-40B4-BE49-F238E27FC236}">
                <a16:creationId xmlns:a16="http://schemas.microsoft.com/office/drawing/2014/main" id="{5119439F-4AB2-ABB3-604E-A62D89D8D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136" y="3117790"/>
            <a:ext cx="2451867" cy="3040536"/>
          </a:xfrm>
          <a:prstGeom prst="rect">
            <a:avLst/>
          </a:prstGeom>
        </p:spPr>
      </p:pic>
      <p:pic>
        <p:nvPicPr>
          <p:cNvPr id="6" name="Resim 5">
            <a:extLst>
              <a:ext uri="{FF2B5EF4-FFF2-40B4-BE49-F238E27FC236}">
                <a16:creationId xmlns:a16="http://schemas.microsoft.com/office/drawing/2014/main" id="{FD6138CE-A1FE-4566-FE6D-AEAE92731D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81" b="9133"/>
          <a:stretch/>
        </p:blipFill>
        <p:spPr>
          <a:xfrm>
            <a:off x="5431591" y="3133576"/>
            <a:ext cx="2426407" cy="3008964"/>
          </a:xfrm>
          <a:prstGeom prst="rect">
            <a:avLst/>
          </a:prstGeom>
        </p:spPr>
      </p:pic>
    </p:spTree>
    <p:extLst>
      <p:ext uri="{BB962C8B-B14F-4D97-AF65-F5344CB8AC3E}">
        <p14:creationId xmlns:p14="http://schemas.microsoft.com/office/powerpoint/2010/main" val="486512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18FC-D91D-50CB-C2AF-58BD92112AA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8C0B586-BC7F-073F-DF00-3EBCAD1985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55167666-C961-80F5-E518-09EF64467051}"/>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34FAAB0D-B2CA-6573-5165-DC55FEF0F6B6}"/>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15" name="Unvan 1">
            <a:extLst>
              <a:ext uri="{FF2B5EF4-FFF2-40B4-BE49-F238E27FC236}">
                <a16:creationId xmlns:a16="http://schemas.microsoft.com/office/drawing/2014/main" id="{1FD28476-B8F1-82BA-243C-9D276D365449}"/>
              </a:ext>
            </a:extLst>
          </p:cNvPr>
          <p:cNvSpPr txBox="1">
            <a:spLocks/>
          </p:cNvSpPr>
          <p:nvPr/>
        </p:nvSpPr>
        <p:spPr>
          <a:xfrm>
            <a:off x="1565943" y="518189"/>
            <a:ext cx="7543800" cy="14507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İŞ GÜVENLİĞİ HAFTASI FARKINDALIK(TİYATRO) EĞİTİMİ</a:t>
            </a:r>
          </a:p>
        </p:txBody>
      </p:sp>
      <p:pic>
        <p:nvPicPr>
          <p:cNvPr id="16" name="İçerik Yer Tutucusu 3">
            <a:extLst>
              <a:ext uri="{FF2B5EF4-FFF2-40B4-BE49-F238E27FC236}">
                <a16:creationId xmlns:a16="http://schemas.microsoft.com/office/drawing/2014/main" id="{6D1B9A90-94E6-24CC-AAD1-17D1796C7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207" y="2247832"/>
            <a:ext cx="3119104" cy="4022725"/>
          </a:xfrm>
          <a:prstGeom prst="rect">
            <a:avLst/>
          </a:prstGeom>
        </p:spPr>
      </p:pic>
      <p:pic>
        <p:nvPicPr>
          <p:cNvPr id="17" name="Resim 16">
            <a:extLst>
              <a:ext uri="{FF2B5EF4-FFF2-40B4-BE49-F238E27FC236}">
                <a16:creationId xmlns:a16="http://schemas.microsoft.com/office/drawing/2014/main" id="{C6B6B674-53BA-166E-C4C7-CFCE565BC442}"/>
              </a:ext>
            </a:extLst>
          </p:cNvPr>
          <p:cNvPicPr>
            <a:picLocks noChangeAspect="1"/>
          </p:cNvPicPr>
          <p:nvPr/>
        </p:nvPicPr>
        <p:blipFill rotWithShape="1">
          <a:blip r:embed="rId4">
            <a:extLst>
              <a:ext uri="{28A0092B-C50C-407E-A947-70E740481C1C}">
                <a14:useLocalDpi xmlns:a14="http://schemas.microsoft.com/office/drawing/2010/main" val="0"/>
              </a:ext>
            </a:extLst>
          </a:blip>
          <a:srcRect l="1060" t="34310" r="1973" b="35284"/>
          <a:stretch/>
        </p:blipFill>
        <p:spPr>
          <a:xfrm>
            <a:off x="123255" y="3014477"/>
            <a:ext cx="3918589" cy="2668637"/>
          </a:xfrm>
          <a:prstGeom prst="rect">
            <a:avLst/>
          </a:prstGeom>
        </p:spPr>
      </p:pic>
      <p:pic>
        <p:nvPicPr>
          <p:cNvPr id="18" name="Resim 17">
            <a:extLst>
              <a:ext uri="{FF2B5EF4-FFF2-40B4-BE49-F238E27FC236}">
                <a16:creationId xmlns:a16="http://schemas.microsoft.com/office/drawing/2014/main" id="{5561517E-FEFA-45D8-A876-4D0C80BB004E}"/>
              </a:ext>
            </a:extLst>
          </p:cNvPr>
          <p:cNvPicPr>
            <a:picLocks noChangeAspect="1"/>
          </p:cNvPicPr>
          <p:nvPr/>
        </p:nvPicPr>
        <p:blipFill rotWithShape="1">
          <a:blip r:embed="rId5">
            <a:extLst>
              <a:ext uri="{28A0092B-C50C-407E-A947-70E740481C1C}">
                <a14:useLocalDpi xmlns:a14="http://schemas.microsoft.com/office/drawing/2010/main" val="0"/>
              </a:ext>
            </a:extLst>
          </a:blip>
          <a:srcRect t="36098" r="-1558" b="33983"/>
          <a:stretch/>
        </p:blipFill>
        <p:spPr>
          <a:xfrm>
            <a:off x="7594452" y="3014476"/>
            <a:ext cx="3931705" cy="2668637"/>
          </a:xfrm>
          <a:prstGeom prst="rect">
            <a:avLst/>
          </a:prstGeom>
        </p:spPr>
      </p:pic>
    </p:spTree>
    <p:extLst>
      <p:ext uri="{BB962C8B-B14F-4D97-AF65-F5344CB8AC3E}">
        <p14:creationId xmlns:p14="http://schemas.microsoft.com/office/powerpoint/2010/main" val="1859833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049C-E3E5-1A64-06F9-E50A18CB9F24}"/>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664C500D-1989-E3C8-3704-3CA9AA74666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97B98295-5B55-0BC9-A4A2-D8C0A97DD430}"/>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FCF3E7BF-490D-233A-A43C-9A6E83972B71}"/>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2" name="Unvan 1">
            <a:extLst>
              <a:ext uri="{FF2B5EF4-FFF2-40B4-BE49-F238E27FC236}">
                <a16:creationId xmlns:a16="http://schemas.microsoft.com/office/drawing/2014/main" id="{86144A76-D14A-D924-F287-61D0EC175E16}"/>
              </a:ext>
            </a:extLst>
          </p:cNvPr>
          <p:cNvSpPr txBox="1">
            <a:spLocks/>
          </p:cNvSpPr>
          <p:nvPr/>
        </p:nvSpPr>
        <p:spPr>
          <a:xfrm>
            <a:off x="1854731" y="1286322"/>
            <a:ext cx="7521744" cy="15033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ENGELLİ BİRİMİ Toplantı Gerçekleştirildi.</a:t>
            </a:r>
          </a:p>
        </p:txBody>
      </p:sp>
      <p:pic>
        <p:nvPicPr>
          <p:cNvPr id="6" name="İçerik Yer Tutucusu 3">
            <a:extLst>
              <a:ext uri="{FF2B5EF4-FFF2-40B4-BE49-F238E27FC236}">
                <a16:creationId xmlns:a16="http://schemas.microsoft.com/office/drawing/2014/main" id="{2AADEFB3-BE72-66A3-ACCC-1671BD652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07" y="3425729"/>
            <a:ext cx="3672467" cy="2754351"/>
          </a:xfrm>
          <a:prstGeom prst="rect">
            <a:avLst/>
          </a:prstGeom>
        </p:spPr>
      </p:pic>
      <p:pic>
        <p:nvPicPr>
          <p:cNvPr id="7" name="Resim 6">
            <a:extLst>
              <a:ext uri="{FF2B5EF4-FFF2-40B4-BE49-F238E27FC236}">
                <a16:creationId xmlns:a16="http://schemas.microsoft.com/office/drawing/2014/main" id="{5630D016-A31F-3EDB-06AB-0384DA6F2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276" y="3425728"/>
            <a:ext cx="2065763" cy="2754351"/>
          </a:xfrm>
          <a:prstGeom prst="rect">
            <a:avLst/>
          </a:prstGeom>
        </p:spPr>
      </p:pic>
      <p:pic>
        <p:nvPicPr>
          <p:cNvPr id="8" name="Resim 7">
            <a:extLst>
              <a:ext uri="{FF2B5EF4-FFF2-40B4-BE49-F238E27FC236}">
                <a16:creationId xmlns:a16="http://schemas.microsoft.com/office/drawing/2014/main" id="{E8240929-922B-21A2-85E8-DC1C4CAEB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402" y="3425728"/>
            <a:ext cx="2065764" cy="2754351"/>
          </a:xfrm>
          <a:prstGeom prst="rect">
            <a:avLst/>
          </a:prstGeom>
        </p:spPr>
      </p:pic>
      <p:pic>
        <p:nvPicPr>
          <p:cNvPr id="9" name="Resim 8">
            <a:extLst>
              <a:ext uri="{FF2B5EF4-FFF2-40B4-BE49-F238E27FC236}">
                <a16:creationId xmlns:a16="http://schemas.microsoft.com/office/drawing/2014/main" id="{21591525-C4D6-63FD-9F23-E5C54B2D5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9529" y="3425728"/>
            <a:ext cx="2065764" cy="2754351"/>
          </a:xfrm>
          <a:prstGeom prst="rect">
            <a:avLst/>
          </a:prstGeom>
        </p:spPr>
      </p:pic>
    </p:spTree>
    <p:extLst>
      <p:ext uri="{BB962C8B-B14F-4D97-AF65-F5344CB8AC3E}">
        <p14:creationId xmlns:p14="http://schemas.microsoft.com/office/powerpoint/2010/main" val="3791301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11BA1-388E-E099-75A1-0462263ECA7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70F8EF8-3690-E0D9-65CB-9D89A325248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F77B2255-C7FD-8FFA-35E9-FB3844646BA4}"/>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B3F299C0-6F1D-E647-4716-8D6E727B0DCD}"/>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10" name="Unvan 1">
            <a:extLst>
              <a:ext uri="{FF2B5EF4-FFF2-40B4-BE49-F238E27FC236}">
                <a16:creationId xmlns:a16="http://schemas.microsoft.com/office/drawing/2014/main" id="{7F8DC9D5-9019-A4F1-B94E-03A40A1B53CA}"/>
              </a:ext>
            </a:extLst>
          </p:cNvPr>
          <p:cNvSpPr txBox="1">
            <a:spLocks/>
          </p:cNvSpPr>
          <p:nvPr/>
        </p:nvSpPr>
        <p:spPr>
          <a:xfrm>
            <a:off x="1876844" y="661892"/>
            <a:ext cx="7101018" cy="8281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b="1" dirty="0">
                <a:solidFill>
                  <a:srgbClr val="0817B9"/>
                </a:solidFill>
                <a:latin typeface="Tahoma" panose="020B0604030504040204" pitchFamily="34" charset="0"/>
                <a:ea typeface="Tahoma" panose="020B0604030504040204" pitchFamily="34" charset="0"/>
                <a:cs typeface="Tahoma" panose="020B0604030504040204" pitchFamily="34" charset="0"/>
              </a:rPr>
              <a:t>TRAFİK EL KİTAPÇIĞI</a:t>
            </a:r>
          </a:p>
        </p:txBody>
      </p:sp>
      <p:pic>
        <p:nvPicPr>
          <p:cNvPr id="11" name="İçerik Yer Tutucusu 3">
            <a:extLst>
              <a:ext uri="{FF2B5EF4-FFF2-40B4-BE49-F238E27FC236}">
                <a16:creationId xmlns:a16="http://schemas.microsoft.com/office/drawing/2014/main" id="{8A8D58A3-48BD-3FC7-8FAF-054D5C54D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871" y="1983783"/>
            <a:ext cx="8025947" cy="4417018"/>
          </a:xfrm>
          <a:prstGeom prst="rect">
            <a:avLst/>
          </a:prstGeom>
        </p:spPr>
      </p:pic>
    </p:spTree>
    <p:extLst>
      <p:ext uri="{BB962C8B-B14F-4D97-AF65-F5344CB8AC3E}">
        <p14:creationId xmlns:p14="http://schemas.microsoft.com/office/powerpoint/2010/main" val="3291563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8A78-AB36-36CD-321F-9ADDFF544E6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00CCC52-E85E-AEB8-A8DE-BD79BD0F305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C7E67435-07CA-CE7A-DABF-4014AEF51BB9}"/>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046663D3-E255-ABC1-C06F-57AD71145834}"/>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pic>
        <p:nvPicPr>
          <p:cNvPr id="19" name="Resim 18" descr="giyim, kadın, cenaze, kişi, şahıs içeren bir resim">
            <a:extLst>
              <a:ext uri="{FF2B5EF4-FFF2-40B4-BE49-F238E27FC236}">
                <a16:creationId xmlns:a16="http://schemas.microsoft.com/office/drawing/2014/main" id="{2707845B-32DA-B326-D06B-1525A4909FC3}"/>
              </a:ext>
            </a:extLst>
          </p:cNvPr>
          <p:cNvPicPr>
            <a:picLocks noChangeAspect="1"/>
          </p:cNvPicPr>
          <p:nvPr/>
        </p:nvPicPr>
        <p:blipFill>
          <a:blip r:embed="rId3">
            <a:extLst>
              <a:ext uri="{28A0092B-C50C-407E-A947-70E740481C1C}">
                <a14:useLocalDpi xmlns:a14="http://schemas.microsoft.com/office/drawing/2010/main" val="0"/>
              </a:ext>
            </a:extLst>
          </a:blip>
          <a:srcRect l="14754" r="13372" b="1"/>
          <a:stretch>
            <a:fillRect/>
          </a:stretch>
        </p:blipFill>
        <p:spPr>
          <a:xfrm>
            <a:off x="8518141" y="-5008"/>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0" name="Resim 19" descr="giyim, dış mekan, adam, insan, kişi, şahıs içeren bir resim&#10;&#10;Yapay zeka tarafından oluşturulmuş içerik yanlış olabilir.">
            <a:extLst>
              <a:ext uri="{FF2B5EF4-FFF2-40B4-BE49-F238E27FC236}">
                <a16:creationId xmlns:a16="http://schemas.microsoft.com/office/drawing/2014/main" id="{59C49C3D-6BAB-B269-D3E0-AB5A0FCE906F}"/>
              </a:ext>
            </a:extLst>
          </p:cNvPr>
          <p:cNvPicPr>
            <a:picLocks noChangeAspect="1"/>
          </p:cNvPicPr>
          <p:nvPr/>
        </p:nvPicPr>
        <p:blipFill>
          <a:blip r:embed="rId4">
            <a:extLst>
              <a:ext uri="{28A0092B-C50C-407E-A947-70E740481C1C}">
                <a14:useLocalDpi xmlns:a14="http://schemas.microsoft.com/office/drawing/2010/main" val="0"/>
              </a:ext>
            </a:extLst>
          </a:blip>
          <a:srcRect r="19189" b="1"/>
          <a:stretch>
            <a:fillRect/>
          </a:stretch>
        </p:blipFill>
        <p:spPr>
          <a:xfrm>
            <a:off x="5168353" y="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21" name="Resim 20" descr="giyim, kişi, şahıs, insan yüzü, iç mekan içeren bir resim&#10;&#10;Yapay zeka tarafından oluşturulmuş içerik yanlış olabilir.">
            <a:extLst>
              <a:ext uri="{FF2B5EF4-FFF2-40B4-BE49-F238E27FC236}">
                <a16:creationId xmlns:a16="http://schemas.microsoft.com/office/drawing/2014/main" id="{09BCC402-7040-2D06-A455-F0E88238E115}"/>
              </a:ext>
            </a:extLst>
          </p:cNvPr>
          <p:cNvPicPr>
            <a:picLocks noChangeAspect="1"/>
          </p:cNvPicPr>
          <p:nvPr/>
        </p:nvPicPr>
        <p:blipFill>
          <a:blip r:embed="rId5">
            <a:extLst>
              <a:ext uri="{28A0092B-C50C-407E-A947-70E740481C1C}">
                <a14:useLocalDpi xmlns:a14="http://schemas.microsoft.com/office/drawing/2010/main" val="0"/>
              </a:ext>
            </a:extLst>
          </a:blip>
          <a:srcRect r="-1" b="27445"/>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2" name="İçerik Yer Tutucusu 2">
            <a:extLst>
              <a:ext uri="{FF2B5EF4-FFF2-40B4-BE49-F238E27FC236}">
                <a16:creationId xmlns:a16="http://schemas.microsoft.com/office/drawing/2014/main" id="{8C47EA92-5A01-454D-5613-5E6EF1C50589}"/>
              </a:ext>
            </a:extLst>
          </p:cNvPr>
          <p:cNvSpPr txBox="1">
            <a:spLocks/>
          </p:cNvSpPr>
          <p:nvPr/>
        </p:nvSpPr>
        <p:spPr>
          <a:xfrm>
            <a:off x="-39753" y="3190454"/>
            <a:ext cx="5731336" cy="4750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rPr>
              <a:t>Acil Durum </a:t>
            </a:r>
            <a:r>
              <a:rPr lang="en-US" sz="3000" b="1" dirty="0" err="1">
                <a:solidFill>
                  <a:srgbClr val="0817B9"/>
                </a:solidFill>
                <a:latin typeface="Tahoma" panose="020B0604030504040204" pitchFamily="34" charset="0"/>
                <a:ea typeface="Tahoma" panose="020B0604030504040204" pitchFamily="34" charset="0"/>
                <a:cs typeface="Tahoma" panose="020B0604030504040204" pitchFamily="34" charset="0"/>
              </a:rPr>
              <a:t>Yangın</a:t>
            </a:r>
            <a:r>
              <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817B9"/>
                </a:solidFill>
                <a:latin typeface="Tahoma" panose="020B0604030504040204" pitchFamily="34" charset="0"/>
                <a:ea typeface="Tahoma" panose="020B0604030504040204" pitchFamily="34" charset="0"/>
                <a:cs typeface="Tahoma" panose="020B0604030504040204" pitchFamily="34" charset="0"/>
              </a:rPr>
              <a:t>Eğitimi</a:t>
            </a:r>
            <a:r>
              <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rPr>
              <a:t> </a:t>
            </a:r>
            <a:br>
              <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rPr>
            </a:br>
            <a:br>
              <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sp>
        <p:nvSpPr>
          <p:cNvPr id="23" name="İçerik Yer Tutucusu 2">
            <a:extLst>
              <a:ext uri="{FF2B5EF4-FFF2-40B4-BE49-F238E27FC236}">
                <a16:creationId xmlns:a16="http://schemas.microsoft.com/office/drawing/2014/main" id="{730E797F-8915-5819-6A95-AFF94709D311}"/>
              </a:ext>
            </a:extLst>
          </p:cNvPr>
          <p:cNvSpPr txBox="1">
            <a:spLocks/>
          </p:cNvSpPr>
          <p:nvPr/>
        </p:nvSpPr>
        <p:spPr>
          <a:xfrm>
            <a:off x="123008" y="3221198"/>
            <a:ext cx="4922338" cy="36667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İstanbul </a:t>
            </a:r>
            <a:r>
              <a:rPr lang="en-US" dirty="0" err="1">
                <a:solidFill>
                  <a:srgbClr val="0817B9"/>
                </a:solidFill>
                <a:latin typeface="Tahoma" panose="020B0604030504040204" pitchFamily="34" charset="0"/>
                <a:ea typeface="Tahoma" panose="020B0604030504040204" pitchFamily="34" charset="0"/>
                <a:cs typeface="Tahoma" panose="020B0604030504040204" pitchFamily="34" charset="0"/>
              </a:rPr>
              <a:t>İtfaiye</a:t>
            </a:r>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17B9"/>
                </a:solidFill>
                <a:latin typeface="Tahoma" panose="020B0604030504040204" pitchFamily="34" charset="0"/>
                <a:ea typeface="Tahoma" panose="020B0604030504040204" pitchFamily="34" charset="0"/>
                <a:cs typeface="Tahoma" panose="020B0604030504040204" pitchFamily="34" charset="0"/>
              </a:rPr>
              <a:t>Ekibi’nin</a:t>
            </a:r>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17B9"/>
                </a:solidFill>
                <a:latin typeface="Tahoma" panose="020B0604030504040204" pitchFamily="34" charset="0"/>
                <a:ea typeface="Tahoma" panose="020B0604030504040204" pitchFamily="34" charset="0"/>
                <a:cs typeface="Tahoma" panose="020B0604030504040204" pitchFamily="34" charset="0"/>
              </a:rPr>
              <a:t>katılımı</a:t>
            </a:r>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17B9"/>
                </a:solidFill>
                <a:latin typeface="Tahoma" panose="020B0604030504040204" pitchFamily="34" charset="0"/>
                <a:ea typeface="Tahoma" panose="020B0604030504040204" pitchFamily="34" charset="0"/>
                <a:cs typeface="Tahoma" panose="020B0604030504040204" pitchFamily="34" charset="0"/>
              </a:rPr>
              <a:t>ile</a:t>
            </a:r>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17B9"/>
                </a:solidFill>
                <a:latin typeface="Tahoma" panose="020B0604030504040204" pitchFamily="34" charset="0"/>
                <a:ea typeface="Tahoma" panose="020B0604030504040204" pitchFamily="34" charset="0"/>
                <a:cs typeface="Tahoma" panose="020B0604030504040204" pitchFamily="34" charset="0"/>
              </a:rPr>
              <a:t>gerçekleştirilmiştir</a:t>
            </a:r>
            <a:r>
              <a:rPr lang="en-US" dirty="0">
                <a:solidFill>
                  <a:srgbClr val="0817B9"/>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71259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979D-69AC-6571-74F1-B34AE03EB60F}"/>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4974894-8E85-C246-4A02-51E76F969F3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B9613C52-BD61-109F-5E8D-D3DAE70BD00C}"/>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DED7F49C-3C94-ED65-06AB-4F0C03BA89D7}"/>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pic>
        <p:nvPicPr>
          <p:cNvPr id="2" name="Resim 1" descr="giyim, kişi, şahıs, insan yüzü, iç mekan içeren bir resim&#10;&#10;Yapay zeka tarafından oluşturulmuş içerik yanlış olabilir.">
            <a:extLst>
              <a:ext uri="{FF2B5EF4-FFF2-40B4-BE49-F238E27FC236}">
                <a16:creationId xmlns:a16="http://schemas.microsoft.com/office/drawing/2014/main" id="{1396FC75-3F8B-F037-2BAE-5F3697991240}"/>
              </a:ext>
            </a:extLst>
          </p:cNvPr>
          <p:cNvPicPr>
            <a:picLocks noChangeAspect="1"/>
          </p:cNvPicPr>
          <p:nvPr/>
        </p:nvPicPr>
        <p:blipFill>
          <a:blip r:embed="rId3">
            <a:extLst>
              <a:ext uri="{28A0092B-C50C-407E-A947-70E740481C1C}">
                <a14:useLocalDpi xmlns:a14="http://schemas.microsoft.com/office/drawing/2010/main" val="0"/>
              </a:ext>
            </a:extLst>
          </a:blip>
          <a:srcRect l="2690" r="25437" b="1"/>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Resim 5" descr="giyim, kişi, şahıs, adam, insan, dinleyici kitlesi içeren bir resim&#10;&#10;Yapay zeka tarafından oluşturulmuş içerik yanlış olabilir.">
            <a:extLst>
              <a:ext uri="{FF2B5EF4-FFF2-40B4-BE49-F238E27FC236}">
                <a16:creationId xmlns:a16="http://schemas.microsoft.com/office/drawing/2014/main" id="{2628A0B2-C5B6-0C24-A38A-7B0E1FB98AC2}"/>
              </a:ext>
            </a:extLst>
          </p:cNvPr>
          <p:cNvPicPr>
            <a:picLocks noChangeAspect="1"/>
          </p:cNvPicPr>
          <p:nvPr/>
        </p:nvPicPr>
        <p:blipFill>
          <a:blip r:embed="rId4">
            <a:extLst>
              <a:ext uri="{28A0092B-C50C-407E-A947-70E740481C1C}">
                <a14:useLocalDpi xmlns:a14="http://schemas.microsoft.com/office/drawing/2010/main" val="0"/>
              </a:ext>
            </a:extLst>
          </a:blip>
          <a:srcRect l="16098" r="3091" b="1"/>
          <a:stretch>
            <a:fillRect/>
          </a:stretch>
        </p:blipFill>
        <p:spPr>
          <a:xfrm>
            <a:off x="5168353"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İçerik Yer Tutucusu 4" descr="giyim, metin, ayakkabı, kişi, şahıs içeren bir resim&#10;&#10;Yapay zeka tarafından oluşturulmuş içerik yanlış olabilir.">
            <a:extLst>
              <a:ext uri="{FF2B5EF4-FFF2-40B4-BE49-F238E27FC236}">
                <a16:creationId xmlns:a16="http://schemas.microsoft.com/office/drawing/2014/main" id="{B4965EBC-92B7-2B77-F7A3-2091BA751111}"/>
              </a:ext>
            </a:extLst>
          </p:cNvPr>
          <p:cNvPicPr>
            <a:picLocks noChangeAspect="1"/>
          </p:cNvPicPr>
          <p:nvPr/>
        </p:nvPicPr>
        <p:blipFill>
          <a:blip r:embed="rId5">
            <a:extLst>
              <a:ext uri="{28A0092B-C50C-407E-A947-70E740481C1C}">
                <a14:useLocalDpi xmlns:a14="http://schemas.microsoft.com/office/drawing/2010/main" val="0"/>
              </a:ext>
            </a:extLst>
          </a:blip>
          <a:srcRect t="324" r="-1" b="2712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8" name="Başlık 1">
            <a:extLst>
              <a:ext uri="{FF2B5EF4-FFF2-40B4-BE49-F238E27FC236}">
                <a16:creationId xmlns:a16="http://schemas.microsoft.com/office/drawing/2014/main" id="{405F0B37-CCFD-09E9-A450-60CE2AF4F7ED}"/>
              </a:ext>
            </a:extLst>
          </p:cNvPr>
          <p:cNvSpPr txBox="1">
            <a:spLocks/>
          </p:cNvSpPr>
          <p:nvPr/>
        </p:nvSpPr>
        <p:spPr>
          <a:xfrm>
            <a:off x="190783" y="3429000"/>
            <a:ext cx="5261497" cy="166061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Eğiticilerin</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Eğitimi</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Programı</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kapsamında</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t>hem idari hem akademik personel katılımıyla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üç</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günlük</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bir</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eğitim</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programı</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uygulanmıştır</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a:t>
            </a:r>
          </a:p>
        </p:txBody>
      </p:sp>
      <p:sp>
        <p:nvSpPr>
          <p:cNvPr id="9" name="Metin kutusu 8">
            <a:extLst>
              <a:ext uri="{FF2B5EF4-FFF2-40B4-BE49-F238E27FC236}">
                <a16:creationId xmlns:a16="http://schemas.microsoft.com/office/drawing/2014/main" id="{2388CC73-FF16-9877-E085-661FF88CD341}"/>
              </a:ext>
            </a:extLst>
          </p:cNvPr>
          <p:cNvSpPr txBox="1"/>
          <p:nvPr/>
        </p:nvSpPr>
        <p:spPr>
          <a:xfrm>
            <a:off x="190783" y="2541289"/>
            <a:ext cx="5657089" cy="523220"/>
          </a:xfrm>
          <a:prstGeom prst="rect">
            <a:avLst/>
          </a:prstGeom>
          <a:noFill/>
        </p:spPr>
        <p:txBody>
          <a:bodyPr wrap="square" rtlCol="0">
            <a:spAutoFit/>
          </a:bodyPr>
          <a:lstStyle/>
          <a:p>
            <a:r>
              <a:rPr lang="tr-TR" sz="2800" b="1" dirty="0">
                <a:solidFill>
                  <a:srgbClr val="0817B9"/>
                </a:solidFill>
                <a:latin typeface="Tahoma" panose="020B0604030504040204" pitchFamily="34" charset="0"/>
                <a:ea typeface="Tahoma" panose="020B0604030504040204" pitchFamily="34" charset="0"/>
                <a:cs typeface="Tahoma" panose="020B0604030504040204" pitchFamily="34" charset="0"/>
              </a:rPr>
              <a:t>Eğiticilerin Eğitimi Programı</a:t>
            </a:r>
          </a:p>
        </p:txBody>
      </p:sp>
    </p:spTree>
    <p:extLst>
      <p:ext uri="{BB962C8B-B14F-4D97-AF65-F5344CB8AC3E}">
        <p14:creationId xmlns:p14="http://schemas.microsoft.com/office/powerpoint/2010/main" val="1682482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BC118-B7C7-2A06-9AC9-7047419DF67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C9524225-E921-65CD-0A86-C6322886E52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F7D043B9-8E7D-4633-EB2E-84972D31367A}"/>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09AD44C1-C2F8-F397-D707-017288E15B49}"/>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pic>
        <p:nvPicPr>
          <p:cNvPr id="2" name="Resim 1" descr="iç mekan, mobilya, tavan, masa içeren bir resim&#10;&#10;Yapay zeka tarafından oluşturulmuş içerik yanlış olabilir.">
            <a:extLst>
              <a:ext uri="{FF2B5EF4-FFF2-40B4-BE49-F238E27FC236}">
                <a16:creationId xmlns:a16="http://schemas.microsoft.com/office/drawing/2014/main" id="{D4681EF1-FE53-2522-58B2-F8BFCD397CB3}"/>
              </a:ext>
            </a:extLst>
          </p:cNvPr>
          <p:cNvPicPr>
            <a:picLocks noChangeAspect="1"/>
          </p:cNvPicPr>
          <p:nvPr/>
        </p:nvPicPr>
        <p:blipFill>
          <a:blip r:embed="rId3">
            <a:extLst>
              <a:ext uri="{28A0092B-C50C-407E-A947-70E740481C1C}">
                <a14:useLocalDpi xmlns:a14="http://schemas.microsoft.com/office/drawing/2010/main" val="0"/>
              </a:ext>
            </a:extLst>
          </a:blip>
          <a:srcRect l="7293" r="11953" b="4"/>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Resim 5" descr="sandalye, iç mekan, Konferans salonu, mobilya içeren bir resim&#10;&#10;Yapay zeka tarafından oluşturulmuş içerik yanlış olabilir.">
            <a:extLst>
              <a:ext uri="{FF2B5EF4-FFF2-40B4-BE49-F238E27FC236}">
                <a16:creationId xmlns:a16="http://schemas.microsoft.com/office/drawing/2014/main" id="{D46ED94A-01AD-4538-FF19-49E9A0CB0189}"/>
              </a:ext>
            </a:extLst>
          </p:cNvPr>
          <p:cNvPicPr>
            <a:picLocks noChangeAspect="1"/>
          </p:cNvPicPr>
          <p:nvPr/>
        </p:nvPicPr>
        <p:blipFill>
          <a:blip r:embed="rId4">
            <a:extLst>
              <a:ext uri="{28A0092B-C50C-407E-A947-70E740481C1C}">
                <a14:useLocalDpi xmlns:a14="http://schemas.microsoft.com/office/drawing/2010/main" val="0"/>
              </a:ext>
            </a:extLst>
          </a:blip>
          <a:srcRect l="1321" r="7883" b="4"/>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İçerik Yer Tutucusu 4" descr="iç mekan, giyim, tavan, mobilya içeren bir resim&#10;&#10;Yapay zeka tarafından oluşturulmuş içerik yanlış olabilir.">
            <a:extLst>
              <a:ext uri="{FF2B5EF4-FFF2-40B4-BE49-F238E27FC236}">
                <a16:creationId xmlns:a16="http://schemas.microsoft.com/office/drawing/2014/main" id="{F5FD0850-A3C0-AB38-29AD-B87DE4CD81F8}"/>
              </a:ext>
            </a:extLst>
          </p:cNvPr>
          <p:cNvPicPr>
            <a:picLocks noChangeAspect="1"/>
          </p:cNvPicPr>
          <p:nvPr/>
        </p:nvPicPr>
        <p:blipFill>
          <a:blip r:embed="rId5">
            <a:extLst>
              <a:ext uri="{28A0092B-C50C-407E-A947-70E740481C1C}">
                <a14:useLocalDpi xmlns:a14="http://schemas.microsoft.com/office/drawing/2010/main" val="0"/>
              </a:ext>
            </a:extLst>
          </a:blip>
          <a:srcRect t="25791" r="-1" b="9635"/>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8" name="Başlık 1">
            <a:extLst>
              <a:ext uri="{FF2B5EF4-FFF2-40B4-BE49-F238E27FC236}">
                <a16:creationId xmlns:a16="http://schemas.microsoft.com/office/drawing/2014/main" id="{53D99117-98C6-10DF-9D08-F1B206980482}"/>
              </a:ext>
            </a:extLst>
          </p:cNvPr>
          <p:cNvSpPr txBox="1">
            <a:spLocks/>
          </p:cNvSpPr>
          <p:nvPr/>
        </p:nvSpPr>
        <p:spPr>
          <a:xfrm>
            <a:off x="119504" y="2308868"/>
            <a:ext cx="4922338" cy="32684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İş</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Sağlığı</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ve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Güvenliği</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Eğitimi</a:t>
            </a:r>
            <a: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t> Programı,</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t>hem idari hem akademik personelin katılım sağlayabilmesi adına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iki</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günlük</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bir</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eğitim</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0817B9"/>
                </a:solidFill>
                <a:latin typeface="Tahoma" panose="020B0604030504040204" pitchFamily="34" charset="0"/>
                <a:ea typeface="Tahoma" panose="020B0604030504040204" pitchFamily="34" charset="0"/>
                <a:cs typeface="Tahoma" panose="020B0604030504040204" pitchFamily="34" charset="0"/>
              </a:rPr>
              <a:t>programı</a:t>
            </a:r>
            <a: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t> olarak</a:t>
            </a:r>
            <a:r>
              <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tr-TR" sz="2500" dirty="0">
                <a:solidFill>
                  <a:srgbClr val="0817B9"/>
                </a:solidFill>
                <a:latin typeface="Tahoma" panose="020B0604030504040204" pitchFamily="34" charset="0"/>
                <a:ea typeface="Tahoma" panose="020B0604030504040204" pitchFamily="34" charset="0"/>
                <a:cs typeface="Tahoma" panose="020B0604030504040204" pitchFamily="34" charset="0"/>
              </a:rPr>
              <a:t>düzenlenmiştir.</a:t>
            </a:r>
            <a:endParaRPr lang="en-US" sz="2500"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8AEB50FB-5E78-0F00-002E-AB18C605648F}"/>
              </a:ext>
            </a:extLst>
          </p:cNvPr>
          <p:cNvSpPr txBox="1"/>
          <p:nvPr/>
        </p:nvSpPr>
        <p:spPr>
          <a:xfrm>
            <a:off x="180256" y="2308868"/>
            <a:ext cx="5791408" cy="523220"/>
          </a:xfrm>
          <a:prstGeom prst="rect">
            <a:avLst/>
          </a:prstGeom>
          <a:noFill/>
        </p:spPr>
        <p:txBody>
          <a:bodyPr wrap="square" rtlCol="0">
            <a:spAutoFit/>
          </a:bodyPr>
          <a:lstStyle/>
          <a:p>
            <a:r>
              <a:rPr lang="en-US" sz="2800" b="1" dirty="0" err="1">
                <a:solidFill>
                  <a:srgbClr val="0817B9"/>
                </a:solidFill>
                <a:latin typeface="Tahoma" panose="020B0604030504040204" pitchFamily="34" charset="0"/>
                <a:ea typeface="Tahoma" panose="020B0604030504040204" pitchFamily="34" charset="0"/>
                <a:cs typeface="Tahoma" panose="020B0604030504040204" pitchFamily="34" charset="0"/>
              </a:rPr>
              <a:t>İş</a:t>
            </a:r>
            <a:r>
              <a:rPr lang="en-US" sz="28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817B9"/>
                </a:solidFill>
                <a:latin typeface="Tahoma" panose="020B0604030504040204" pitchFamily="34" charset="0"/>
                <a:ea typeface="Tahoma" panose="020B0604030504040204" pitchFamily="34" charset="0"/>
                <a:cs typeface="Tahoma" panose="020B0604030504040204" pitchFamily="34" charset="0"/>
              </a:rPr>
              <a:t>Sağlığı</a:t>
            </a:r>
            <a:r>
              <a:rPr lang="en-US" sz="28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817B9"/>
                </a:solidFill>
                <a:latin typeface="Tahoma" panose="020B0604030504040204" pitchFamily="34" charset="0"/>
                <a:ea typeface="Tahoma" panose="020B0604030504040204" pitchFamily="34" charset="0"/>
                <a:cs typeface="Tahoma" panose="020B0604030504040204" pitchFamily="34" charset="0"/>
              </a:rPr>
              <a:t>ve</a:t>
            </a:r>
            <a:r>
              <a:rPr lang="en-US" sz="28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817B9"/>
                </a:solidFill>
                <a:latin typeface="Tahoma" panose="020B0604030504040204" pitchFamily="34" charset="0"/>
                <a:ea typeface="Tahoma" panose="020B0604030504040204" pitchFamily="34" charset="0"/>
                <a:cs typeface="Tahoma" panose="020B0604030504040204" pitchFamily="34" charset="0"/>
              </a:rPr>
              <a:t>Güvenliği</a:t>
            </a:r>
            <a:r>
              <a:rPr lang="en-US" sz="2800" b="1" dirty="0">
                <a:solidFill>
                  <a:srgbClr val="0817B9"/>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817B9"/>
                </a:solidFill>
                <a:latin typeface="Tahoma" panose="020B0604030504040204" pitchFamily="34" charset="0"/>
                <a:ea typeface="Tahoma" panose="020B0604030504040204" pitchFamily="34" charset="0"/>
                <a:cs typeface="Tahoma" panose="020B0604030504040204" pitchFamily="34" charset="0"/>
              </a:rPr>
              <a:t>Eğitimi</a:t>
            </a:r>
            <a:endParaRPr lang="tr-TR" sz="2800" b="1"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5041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29FF9-049B-0550-EEC1-13A95B306BCC}"/>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F348039B-B321-3933-4DA8-3BE9A092313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0B0DF7FF-1344-81BA-D4CE-AA169D5E2551}"/>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707B14F6-B86C-55DF-4DCA-3274EAC8CE45}"/>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pic>
        <p:nvPicPr>
          <p:cNvPr id="2" name="İçerik Yer Tutucusu 4" descr="kişi, şahıs, giyim, kız, vücuda eklemle bağlı uzuvlar içeren bir resim&#10;&#10;Yapay zeka tarafından oluşturulmuş içerik yanlış olabilir.">
            <a:extLst>
              <a:ext uri="{FF2B5EF4-FFF2-40B4-BE49-F238E27FC236}">
                <a16:creationId xmlns:a16="http://schemas.microsoft.com/office/drawing/2014/main" id="{5EB9A507-F849-7450-D6E7-081116F469C9}"/>
              </a:ext>
            </a:extLst>
          </p:cNvPr>
          <p:cNvPicPr>
            <a:picLocks noChangeAspect="1"/>
          </p:cNvPicPr>
          <p:nvPr/>
        </p:nvPicPr>
        <p:blipFill>
          <a:blip r:embed="rId3">
            <a:extLst>
              <a:ext uri="{28A0092B-C50C-407E-A947-70E740481C1C}">
                <a14:useLocalDpi xmlns:a14="http://schemas.microsoft.com/office/drawing/2010/main" val="0"/>
              </a:ext>
            </a:extLst>
          </a:blip>
          <a:srcRect l="14692" r="25359"/>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6" name="Başlık 1">
            <a:extLst>
              <a:ext uri="{FF2B5EF4-FFF2-40B4-BE49-F238E27FC236}">
                <a16:creationId xmlns:a16="http://schemas.microsoft.com/office/drawing/2014/main" id="{57752D06-4D41-DBF2-B1E6-DE86407FF0F9}"/>
              </a:ext>
            </a:extLst>
          </p:cNvPr>
          <p:cNvSpPr txBox="1">
            <a:spLocks/>
          </p:cNvSpPr>
          <p:nvPr/>
        </p:nvSpPr>
        <p:spPr>
          <a:xfrm>
            <a:off x="63049" y="2924083"/>
            <a:ext cx="4819973" cy="223098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dirty="0">
                <a:solidFill>
                  <a:srgbClr val="0817B9"/>
                </a:solidFill>
                <a:latin typeface="Tahoma" panose="020B0604030504040204" pitchFamily="34" charset="0"/>
                <a:ea typeface="Tahoma" panose="020B0604030504040204" pitchFamily="34" charset="0"/>
                <a:cs typeface="Tahoma" panose="020B0604030504040204" pitchFamily="34" charset="0"/>
              </a:rPr>
              <a:t>Farklı fakülte ve birimlerden seçilmiş olan gerekli sayıda personele zorunlu İlk Yardım Eğitimi planlaması yapılmıştır.</a:t>
            </a:r>
          </a:p>
        </p:txBody>
      </p:sp>
      <p:sp>
        <p:nvSpPr>
          <p:cNvPr id="8" name="Metin kutusu 7">
            <a:extLst>
              <a:ext uri="{FF2B5EF4-FFF2-40B4-BE49-F238E27FC236}">
                <a16:creationId xmlns:a16="http://schemas.microsoft.com/office/drawing/2014/main" id="{3A295BAF-8686-2E35-456D-AEDC632E31AB}"/>
              </a:ext>
            </a:extLst>
          </p:cNvPr>
          <p:cNvSpPr txBox="1"/>
          <p:nvPr/>
        </p:nvSpPr>
        <p:spPr>
          <a:xfrm>
            <a:off x="278078" y="2525152"/>
            <a:ext cx="6207070" cy="477054"/>
          </a:xfrm>
          <a:prstGeom prst="rect">
            <a:avLst/>
          </a:prstGeom>
          <a:noFill/>
        </p:spPr>
        <p:txBody>
          <a:bodyPr wrap="square">
            <a:spAutoFit/>
          </a:bodyPr>
          <a:lstStyle/>
          <a:p>
            <a:r>
              <a:rPr lang="tr-TR" sz="2500" b="1" dirty="0">
                <a:solidFill>
                  <a:srgbClr val="0817B9"/>
                </a:solidFill>
                <a:latin typeface="Tahoma" panose="020B0604030504040204" pitchFamily="34" charset="0"/>
                <a:ea typeface="Tahoma" panose="020B0604030504040204" pitchFamily="34" charset="0"/>
                <a:cs typeface="Tahoma" panose="020B0604030504040204" pitchFamily="34" charset="0"/>
              </a:rPr>
              <a:t>İlk Yardım Eğitimi</a:t>
            </a:r>
            <a:endParaRPr lang="tr-TR" sz="25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1215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08FBD-2A26-9C42-4154-7A3E067B6F3E}"/>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E1718D3F-7592-9167-D6BE-294178C0EFC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CC24E3EE-AC61-9194-AA38-CAD986AD145E}"/>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DEEA34F5-7A33-AC58-FEB0-236AEF78407E}"/>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2" name="Başlık 1">
            <a:extLst>
              <a:ext uri="{FF2B5EF4-FFF2-40B4-BE49-F238E27FC236}">
                <a16:creationId xmlns:a16="http://schemas.microsoft.com/office/drawing/2014/main" id="{7811A630-8E1F-83B3-4846-2747787C6F6F}"/>
              </a:ext>
            </a:extLst>
          </p:cNvPr>
          <p:cNvSpPr txBox="1">
            <a:spLocks/>
          </p:cNvSpPr>
          <p:nvPr/>
        </p:nvSpPr>
        <p:spPr>
          <a:xfrm>
            <a:off x="590227" y="132610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000" b="1" dirty="0">
                <a:solidFill>
                  <a:srgbClr val="0817B9"/>
                </a:solidFill>
                <a:latin typeface="Tahoma" panose="020B0604030504040204" pitchFamily="34" charset="0"/>
                <a:ea typeface="Tahoma" panose="020B0604030504040204" pitchFamily="34" charset="0"/>
                <a:cs typeface="Tahoma" panose="020B0604030504040204" pitchFamily="34" charset="0"/>
              </a:rPr>
              <a:t>Fakülte Puantaj Sorumlularına Ek Ders Hesaplama Modülü Eğitimi verilmiştir.</a:t>
            </a:r>
          </a:p>
        </p:txBody>
      </p:sp>
      <p:pic>
        <p:nvPicPr>
          <p:cNvPr id="6" name="Resim 5">
            <a:extLst>
              <a:ext uri="{FF2B5EF4-FFF2-40B4-BE49-F238E27FC236}">
                <a16:creationId xmlns:a16="http://schemas.microsoft.com/office/drawing/2014/main" id="{FC62C20B-C505-D583-A1D6-DA15981B2DE0}"/>
              </a:ext>
            </a:extLst>
          </p:cNvPr>
          <p:cNvPicPr>
            <a:picLocks noChangeAspect="1"/>
          </p:cNvPicPr>
          <p:nvPr/>
        </p:nvPicPr>
        <p:blipFill>
          <a:blip r:embed="rId3"/>
          <a:stretch>
            <a:fillRect/>
          </a:stretch>
        </p:blipFill>
        <p:spPr>
          <a:xfrm>
            <a:off x="882498" y="2907724"/>
            <a:ext cx="9919821" cy="3540803"/>
          </a:xfrm>
          <a:prstGeom prst="rect">
            <a:avLst/>
          </a:prstGeom>
        </p:spPr>
      </p:pic>
    </p:spTree>
    <p:extLst>
      <p:ext uri="{BB962C8B-B14F-4D97-AF65-F5344CB8AC3E}">
        <p14:creationId xmlns:p14="http://schemas.microsoft.com/office/powerpoint/2010/main" val="3362397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F4E5-4A46-4491-5CA7-1CB2B0AA07D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27DB93DA-5B84-6591-2032-2B56A142D72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5">
            <a:extLst>
              <a:ext uri="{FF2B5EF4-FFF2-40B4-BE49-F238E27FC236}">
                <a16:creationId xmlns:a16="http://schemas.microsoft.com/office/drawing/2014/main" id="{BC10554B-C62A-4BC4-C2B6-32B7ABEABF3E}"/>
              </a:ext>
            </a:extLst>
          </p:cNvPr>
          <p:cNvSpPr txBox="1"/>
          <p:nvPr/>
        </p:nvSpPr>
        <p:spPr>
          <a:xfrm>
            <a:off x="2631695" y="2967335"/>
            <a:ext cx="7206688" cy="369332"/>
          </a:xfrm>
          <a:prstGeom prst="rect">
            <a:avLst/>
          </a:prstGeom>
          <a:noFill/>
        </p:spPr>
        <p:txBody>
          <a:bodyPr wrap="square" rtlCol="0">
            <a:spAutoFit/>
          </a:bodyPr>
          <a:lstStyle/>
          <a:p>
            <a:r>
              <a:rPr lang="en-TR" dirty="0"/>
              <a:t> </a:t>
            </a:r>
          </a:p>
        </p:txBody>
      </p:sp>
      <p:sp>
        <p:nvSpPr>
          <p:cNvPr id="5" name="Content Placeholder 2">
            <a:extLst>
              <a:ext uri="{FF2B5EF4-FFF2-40B4-BE49-F238E27FC236}">
                <a16:creationId xmlns:a16="http://schemas.microsoft.com/office/drawing/2014/main" id="{F6463B64-D04F-29F8-4C25-2A49D8ED3B1A}"/>
              </a:ext>
            </a:extLst>
          </p:cNvPr>
          <p:cNvSpPr txBox="1">
            <a:spLocks/>
          </p:cNvSpPr>
          <p:nvPr/>
        </p:nvSpPr>
        <p:spPr>
          <a:xfrm>
            <a:off x="1628871" y="1659754"/>
            <a:ext cx="7543801" cy="4023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dirty="0"/>
          </a:p>
        </p:txBody>
      </p:sp>
      <p:sp>
        <p:nvSpPr>
          <p:cNvPr id="2" name="Başlık 1">
            <a:extLst>
              <a:ext uri="{FF2B5EF4-FFF2-40B4-BE49-F238E27FC236}">
                <a16:creationId xmlns:a16="http://schemas.microsoft.com/office/drawing/2014/main" id="{0A8C6969-32F8-D8A5-AE2C-AB893506B0AF}"/>
              </a:ext>
            </a:extLst>
          </p:cNvPr>
          <p:cNvSpPr txBox="1">
            <a:spLocks/>
          </p:cNvSpPr>
          <p:nvPr/>
        </p:nvSpPr>
        <p:spPr>
          <a:xfrm>
            <a:off x="56888" y="2010673"/>
            <a:ext cx="4854188" cy="11007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1" dirty="0">
                <a:solidFill>
                  <a:srgbClr val="0817B9"/>
                </a:solidFill>
                <a:latin typeface="Times New Roman" panose="02020603050405020304" pitchFamily="18" charset="0"/>
                <a:cs typeface="Times New Roman" panose="02020603050405020304" pitchFamily="18" charset="0"/>
              </a:rPr>
              <a:t>Akademik </a:t>
            </a:r>
            <a:r>
              <a:rPr lang="en-US" sz="2500" b="1" dirty="0" err="1">
                <a:solidFill>
                  <a:srgbClr val="0817B9"/>
                </a:solidFill>
                <a:latin typeface="Times New Roman" panose="02020603050405020304" pitchFamily="18" charset="0"/>
                <a:cs typeface="Times New Roman" panose="02020603050405020304" pitchFamily="18" charset="0"/>
              </a:rPr>
              <a:t>Oryantasyon</a:t>
            </a:r>
            <a:r>
              <a:rPr lang="en-US" sz="2500" b="1" dirty="0">
                <a:solidFill>
                  <a:srgbClr val="0817B9"/>
                </a:solidFill>
                <a:latin typeface="Times New Roman" panose="02020603050405020304" pitchFamily="18" charset="0"/>
                <a:cs typeface="Times New Roman" panose="02020603050405020304" pitchFamily="18" charset="0"/>
              </a:rPr>
              <a:t> </a:t>
            </a:r>
            <a:r>
              <a:rPr lang="en-US" sz="2500" b="1" dirty="0" err="1">
                <a:solidFill>
                  <a:srgbClr val="0817B9"/>
                </a:solidFill>
                <a:latin typeface="Times New Roman" panose="02020603050405020304" pitchFamily="18" charset="0"/>
                <a:cs typeface="Times New Roman" panose="02020603050405020304" pitchFamily="18" charset="0"/>
              </a:rPr>
              <a:t>Eğitimi</a:t>
            </a:r>
            <a:r>
              <a:rPr lang="en-US" sz="2500" b="1" dirty="0">
                <a:solidFill>
                  <a:srgbClr val="0817B9"/>
                </a:solidFill>
                <a:latin typeface="Times New Roman" panose="02020603050405020304" pitchFamily="18" charset="0"/>
                <a:cs typeface="Times New Roman" panose="02020603050405020304" pitchFamily="18" charset="0"/>
              </a:rPr>
              <a:t> </a:t>
            </a:r>
          </a:p>
        </p:txBody>
      </p:sp>
      <p:pic>
        <p:nvPicPr>
          <p:cNvPr id="6" name="İçerik Yer Tutucusu 4" descr="iç mekan, giyim, duvar, sandalye içeren bir resim&#10;&#10;Yapay zeka tarafından oluşturulmuş içerik yanlış olabilir.">
            <a:extLst>
              <a:ext uri="{FF2B5EF4-FFF2-40B4-BE49-F238E27FC236}">
                <a16:creationId xmlns:a16="http://schemas.microsoft.com/office/drawing/2014/main" id="{B36C217B-0B3D-7D52-2193-3BE566A86EE0}"/>
              </a:ext>
            </a:extLst>
          </p:cNvPr>
          <p:cNvPicPr>
            <a:picLocks noChangeAspect="1"/>
          </p:cNvPicPr>
          <p:nvPr/>
        </p:nvPicPr>
        <p:blipFill>
          <a:blip r:embed="rId3">
            <a:extLst>
              <a:ext uri="{28A0092B-C50C-407E-A947-70E740481C1C}">
                <a14:useLocalDpi xmlns:a14="http://schemas.microsoft.com/office/drawing/2010/main" val="0"/>
              </a:ext>
            </a:extLst>
          </a:blip>
          <a:srcRect t="10387" r="-4" b="-4"/>
          <a:stretch>
            <a:fillRect/>
          </a:stretch>
        </p:blipFill>
        <p:spPr>
          <a:xfrm>
            <a:off x="5044266" y="66343"/>
            <a:ext cx="3336544" cy="1995819"/>
          </a:xfrm>
          <a:prstGeom prst="rect">
            <a:avLst/>
          </a:prstGeom>
        </p:spPr>
      </p:pic>
      <p:pic>
        <p:nvPicPr>
          <p:cNvPr id="7" name="Resim 6" descr="iç mekan, duvar, giyim, kişi, şahıs içeren bir resim&#10;&#10;Yapay zeka tarafından oluşturulmuş içerik yanlış olabilir.">
            <a:extLst>
              <a:ext uri="{FF2B5EF4-FFF2-40B4-BE49-F238E27FC236}">
                <a16:creationId xmlns:a16="http://schemas.microsoft.com/office/drawing/2014/main" id="{E58F44DB-C8DD-1054-8598-181714F35D2B}"/>
              </a:ext>
            </a:extLst>
          </p:cNvPr>
          <p:cNvPicPr>
            <a:picLocks noChangeAspect="1"/>
          </p:cNvPicPr>
          <p:nvPr/>
        </p:nvPicPr>
        <p:blipFill>
          <a:blip r:embed="rId4">
            <a:extLst>
              <a:ext uri="{28A0092B-C50C-407E-A947-70E740481C1C}">
                <a14:useLocalDpi xmlns:a14="http://schemas.microsoft.com/office/drawing/2010/main" val="0"/>
              </a:ext>
            </a:extLst>
          </a:blip>
          <a:srcRect t="8696" r="-4" b="-4"/>
          <a:stretch>
            <a:fillRect/>
          </a:stretch>
        </p:blipFill>
        <p:spPr>
          <a:xfrm>
            <a:off x="8855454" y="49918"/>
            <a:ext cx="3336546" cy="2033484"/>
          </a:xfrm>
          <a:prstGeom prst="rect">
            <a:avLst/>
          </a:prstGeom>
        </p:spPr>
      </p:pic>
      <p:pic>
        <p:nvPicPr>
          <p:cNvPr id="8" name="Resim 7" descr="iç mekan, duvar, mobilya, Konferans salonu içeren bir resim&#10;&#10;Yapay zeka tarafından oluşturulmuş içerik yanlış olabilir.">
            <a:extLst>
              <a:ext uri="{FF2B5EF4-FFF2-40B4-BE49-F238E27FC236}">
                <a16:creationId xmlns:a16="http://schemas.microsoft.com/office/drawing/2014/main" id="{D74A1415-2A1A-FC46-6FFE-1E8245CB587B}"/>
              </a:ext>
            </a:extLst>
          </p:cNvPr>
          <p:cNvPicPr>
            <a:picLocks noChangeAspect="1"/>
          </p:cNvPicPr>
          <p:nvPr/>
        </p:nvPicPr>
        <p:blipFill>
          <a:blip r:embed="rId5">
            <a:extLst>
              <a:ext uri="{28A0092B-C50C-407E-A947-70E740481C1C}">
                <a14:useLocalDpi xmlns:a14="http://schemas.microsoft.com/office/drawing/2010/main" val="0"/>
              </a:ext>
            </a:extLst>
          </a:blip>
          <a:srcRect t="11048" r="-3" b="-3"/>
          <a:stretch>
            <a:fillRect/>
          </a:stretch>
        </p:blipFill>
        <p:spPr>
          <a:xfrm>
            <a:off x="5044285" y="2382824"/>
            <a:ext cx="3336525" cy="1981086"/>
          </a:xfrm>
          <a:prstGeom prst="rect">
            <a:avLst/>
          </a:prstGeom>
        </p:spPr>
      </p:pic>
      <p:pic>
        <p:nvPicPr>
          <p:cNvPr id="9" name="Resim 8" descr="iç mekan, sandalye, giyim, duvar içeren bir resim&#10;&#10;Yapay zeka tarafından oluşturulmuş içerik yanlış olabilir.">
            <a:extLst>
              <a:ext uri="{FF2B5EF4-FFF2-40B4-BE49-F238E27FC236}">
                <a16:creationId xmlns:a16="http://schemas.microsoft.com/office/drawing/2014/main" id="{86755672-3758-2C82-F87E-18050DAA0E98}"/>
              </a:ext>
            </a:extLst>
          </p:cNvPr>
          <p:cNvPicPr>
            <a:picLocks noChangeAspect="1"/>
          </p:cNvPicPr>
          <p:nvPr/>
        </p:nvPicPr>
        <p:blipFill>
          <a:blip r:embed="rId6">
            <a:extLst>
              <a:ext uri="{28A0092B-C50C-407E-A947-70E740481C1C}">
                <a14:useLocalDpi xmlns:a14="http://schemas.microsoft.com/office/drawing/2010/main" val="0"/>
              </a:ext>
            </a:extLst>
          </a:blip>
          <a:srcRect t="11048" r="-4" b="-4"/>
          <a:stretch>
            <a:fillRect/>
          </a:stretch>
        </p:blipFill>
        <p:spPr>
          <a:xfrm>
            <a:off x="8855454" y="2382824"/>
            <a:ext cx="3336542" cy="1981087"/>
          </a:xfrm>
          <a:prstGeom prst="rect">
            <a:avLst/>
          </a:prstGeom>
        </p:spPr>
      </p:pic>
      <p:pic>
        <p:nvPicPr>
          <p:cNvPr id="12" name="Resim 11" descr="iç mekan, duvar, giyim, kişi, şahıs içeren bir resim&#10;&#10;Yapay zeka tarafından oluşturulmuş içerik yanlış olabilir.">
            <a:extLst>
              <a:ext uri="{FF2B5EF4-FFF2-40B4-BE49-F238E27FC236}">
                <a16:creationId xmlns:a16="http://schemas.microsoft.com/office/drawing/2014/main" id="{9B8A5D65-EB4B-FAF5-242A-62351C9AFEB6}"/>
              </a:ext>
            </a:extLst>
          </p:cNvPr>
          <p:cNvPicPr>
            <a:picLocks noChangeAspect="1"/>
          </p:cNvPicPr>
          <p:nvPr/>
        </p:nvPicPr>
        <p:blipFill>
          <a:blip r:embed="rId7">
            <a:extLst>
              <a:ext uri="{28A0092B-C50C-407E-A947-70E740481C1C}">
                <a14:useLocalDpi xmlns:a14="http://schemas.microsoft.com/office/drawing/2010/main" val="0"/>
              </a:ext>
            </a:extLst>
          </a:blip>
          <a:srcRect t="9726" r="-4" b="-4"/>
          <a:stretch>
            <a:fillRect/>
          </a:stretch>
        </p:blipFill>
        <p:spPr>
          <a:xfrm>
            <a:off x="5044266" y="4682880"/>
            <a:ext cx="3336542" cy="2010550"/>
          </a:xfrm>
          <a:prstGeom prst="rect">
            <a:avLst/>
          </a:prstGeom>
        </p:spPr>
      </p:pic>
      <p:pic>
        <p:nvPicPr>
          <p:cNvPr id="13" name="Resim 12" descr="iç mekan, giyim, duvar, kişi, şahıs içeren bir resim&#10;&#10;Yapay zeka tarafından oluşturulmuş içerik yanlış olabilir.">
            <a:extLst>
              <a:ext uri="{FF2B5EF4-FFF2-40B4-BE49-F238E27FC236}">
                <a16:creationId xmlns:a16="http://schemas.microsoft.com/office/drawing/2014/main" id="{DC97411D-A21F-1760-C3A1-F443BACD6864}"/>
              </a:ext>
            </a:extLst>
          </p:cNvPr>
          <p:cNvPicPr>
            <a:picLocks noChangeAspect="1"/>
          </p:cNvPicPr>
          <p:nvPr/>
        </p:nvPicPr>
        <p:blipFill>
          <a:blip r:embed="rId8">
            <a:extLst>
              <a:ext uri="{28A0092B-C50C-407E-A947-70E740481C1C}">
                <a14:useLocalDpi xmlns:a14="http://schemas.microsoft.com/office/drawing/2010/main" val="0"/>
              </a:ext>
            </a:extLst>
          </a:blip>
          <a:srcRect t="9357" r="-4" b="-4"/>
          <a:stretch>
            <a:fillRect/>
          </a:stretch>
        </p:blipFill>
        <p:spPr>
          <a:xfrm>
            <a:off x="8855454" y="4673738"/>
            <a:ext cx="3336546" cy="2018751"/>
          </a:xfrm>
          <a:prstGeom prst="rect">
            <a:avLst/>
          </a:prstGeom>
        </p:spPr>
      </p:pic>
      <p:sp>
        <p:nvSpPr>
          <p:cNvPr id="14" name="Metin kutusu 13">
            <a:extLst>
              <a:ext uri="{FF2B5EF4-FFF2-40B4-BE49-F238E27FC236}">
                <a16:creationId xmlns:a16="http://schemas.microsoft.com/office/drawing/2014/main" id="{C1B71AFC-B4AA-8576-0CB7-97F64110E4F1}"/>
              </a:ext>
            </a:extLst>
          </p:cNvPr>
          <p:cNvSpPr txBox="1"/>
          <p:nvPr/>
        </p:nvSpPr>
        <p:spPr>
          <a:xfrm>
            <a:off x="114161" y="3152001"/>
            <a:ext cx="4512736" cy="3200990"/>
          </a:xfrm>
          <a:prstGeom prst="rect">
            <a:avLst/>
          </a:prstGeom>
        </p:spPr>
        <p:txBody>
          <a:bodyPr vert="horz" lIns="91440" tIns="45720" rIns="91440" bIns="45720" rtlCol="0">
            <a:normAutofit/>
          </a:bodyPr>
          <a:lstStyle/>
          <a:p>
            <a:pPr>
              <a:lnSpc>
                <a:spcPct val="90000"/>
              </a:lnSpc>
              <a:spcAft>
                <a:spcPts val="600"/>
              </a:spcAft>
            </a:pPr>
            <a:r>
              <a:rPr lang="tr-TR" sz="2000" dirty="0">
                <a:solidFill>
                  <a:srgbClr val="0817B9"/>
                </a:solidFill>
                <a:latin typeface="Tahoma" panose="020B0604030504040204" pitchFamily="34" charset="0"/>
                <a:ea typeface="Tahoma" panose="020B0604030504040204" pitchFamily="34" charset="0"/>
                <a:cs typeface="Tahoma" panose="020B0604030504040204" pitchFamily="34" charset="0"/>
              </a:rPr>
              <a:t>Kurumumuza başlayan akademisyenler için, akademik oryantasyon eğitimi verilmiştir.</a:t>
            </a:r>
            <a:endParaRPr lang="en-US" sz="2000" dirty="0">
              <a:solidFill>
                <a:srgbClr val="0817B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87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2C74-3A0D-3D5E-D8FE-C74FF6B4C36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E4D69420-E9CC-C755-B847-5F7C5AA1D67B}"/>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4F06E6F3-4C9F-24D9-2D9D-0A61D5D2CD83}"/>
              </a:ext>
            </a:extLst>
          </p:cNvPr>
          <p:cNvSpPr txBox="1"/>
          <p:nvPr/>
        </p:nvSpPr>
        <p:spPr>
          <a:xfrm>
            <a:off x="1813434" y="1761599"/>
            <a:ext cx="7998077" cy="2123658"/>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NARFES Etkinliği</a:t>
            </a:r>
          </a:p>
          <a:p>
            <a:pPr algn="just"/>
            <a:r>
              <a:rPr lang="tr-TR" sz="1600" dirty="0">
                <a:latin typeface="Tahoma" panose="020B0604030504040204" pitchFamily="34" charset="0"/>
                <a:ea typeface="Tahoma" panose="020B0604030504040204" pitchFamily="34" charset="0"/>
                <a:cs typeface="Tahoma" panose="020B0604030504040204" pitchFamily="34" charset="0"/>
              </a:rPr>
              <a:t>Gönüllülük Topluluğumuz 9.06.2024 tarihinde Belgrad Ormanı’nda 70 öğrencimizin katılımıyla Şeyh </a:t>
            </a:r>
            <a:r>
              <a:rPr lang="tr-TR" sz="1600" dirty="0" err="1">
                <a:latin typeface="Tahoma" panose="020B0604030504040204" pitchFamily="34" charset="0"/>
                <a:ea typeface="Tahoma" panose="020B0604030504040204" pitchFamily="34" charset="0"/>
                <a:cs typeface="Tahoma" panose="020B0604030504040204" pitchFamily="34" charset="0"/>
              </a:rPr>
              <a:t>Zayed</a:t>
            </a:r>
            <a:r>
              <a:rPr lang="tr-TR" sz="1600" dirty="0">
                <a:latin typeface="Tahoma" panose="020B0604030504040204" pitchFamily="34" charset="0"/>
                <a:ea typeface="Tahoma" panose="020B0604030504040204" pitchFamily="34" charset="0"/>
                <a:cs typeface="Tahoma" panose="020B0604030504040204" pitchFamily="34" charset="0"/>
              </a:rPr>
              <a:t> Çocuk Evleri Sitesi, Beykoz Galip Öztürk Çocuk Evleri Sitesi ve Dudullu Anadolu Çocuk Destek Merkezinden gelen 80 çocuğa yönelik etkinlik düzenlenmiştir.</a:t>
            </a:r>
          </a:p>
          <a:p>
            <a:pPr algn="just"/>
            <a:r>
              <a:rPr lang="tr-TR" sz="1600" dirty="0">
                <a:latin typeface="Tahoma" panose="020B0604030504040204" pitchFamily="34" charset="0"/>
                <a:ea typeface="Tahoma" panose="020B0604030504040204" pitchFamily="34" charset="0"/>
                <a:cs typeface="Tahoma" panose="020B0604030504040204" pitchFamily="34" charset="0"/>
              </a:rPr>
              <a:t>Etkinlikte, Tohum Ekme, Bez Çanta Tasarlama, Çarşaf Boyama, Bardak Altı Tasarlama, Takı Yapma, Okçuluk ve </a:t>
            </a:r>
            <a:r>
              <a:rPr lang="tr-TR" sz="1600" dirty="0" err="1">
                <a:latin typeface="Tahoma" panose="020B0604030504040204" pitchFamily="34" charset="0"/>
                <a:ea typeface="Tahoma" panose="020B0604030504040204" pitchFamily="34" charset="0"/>
                <a:cs typeface="Tahoma" panose="020B0604030504040204" pitchFamily="34" charset="0"/>
              </a:rPr>
              <a:t>Teraryum</a:t>
            </a:r>
            <a:r>
              <a:rPr lang="tr-TR" sz="1600" dirty="0">
                <a:latin typeface="Tahoma" panose="020B0604030504040204" pitchFamily="34" charset="0"/>
                <a:ea typeface="Tahoma" panose="020B0604030504040204" pitchFamily="34" charset="0"/>
                <a:cs typeface="Tahoma" panose="020B0604030504040204" pitchFamily="34" charset="0"/>
              </a:rPr>
              <a:t> gibi birbirinden güzel atölyeler gerçekleştirilmiştir.</a:t>
            </a:r>
            <a:br>
              <a:rPr lang="tr-TR" dirty="0"/>
            </a:br>
            <a:endParaRPr lang="tr-TR" dirty="0"/>
          </a:p>
        </p:txBody>
      </p:sp>
      <p:pic>
        <p:nvPicPr>
          <p:cNvPr id="5" name="Resim 4">
            <a:extLst>
              <a:ext uri="{FF2B5EF4-FFF2-40B4-BE49-F238E27FC236}">
                <a16:creationId xmlns:a16="http://schemas.microsoft.com/office/drawing/2014/main" id="{AEDDD6FF-9338-35E8-F79F-F4EA7067D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6" b="6121"/>
          <a:stretch/>
        </p:blipFill>
        <p:spPr>
          <a:xfrm>
            <a:off x="2994740" y="3680234"/>
            <a:ext cx="2068818" cy="2621302"/>
          </a:xfrm>
          <a:prstGeom prst="rect">
            <a:avLst/>
          </a:prstGeom>
        </p:spPr>
      </p:pic>
      <p:pic>
        <p:nvPicPr>
          <p:cNvPr id="6" name="Resim 5">
            <a:extLst>
              <a:ext uri="{FF2B5EF4-FFF2-40B4-BE49-F238E27FC236}">
                <a16:creationId xmlns:a16="http://schemas.microsoft.com/office/drawing/2014/main" id="{54F8A603-433A-CD81-BEEF-D3CD005912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23"/>
          <a:stretch/>
        </p:blipFill>
        <p:spPr>
          <a:xfrm>
            <a:off x="6244864" y="3680234"/>
            <a:ext cx="2189863" cy="2621302"/>
          </a:xfrm>
          <a:prstGeom prst="rect">
            <a:avLst/>
          </a:prstGeom>
        </p:spPr>
      </p:pic>
    </p:spTree>
    <p:extLst>
      <p:ext uri="{BB962C8B-B14F-4D97-AF65-F5344CB8AC3E}">
        <p14:creationId xmlns:p14="http://schemas.microsoft.com/office/powerpoint/2010/main" val="50749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A36B-6C4C-E3AA-CC07-E3D87E3F9807}"/>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2E97A9B3-2A73-8256-E1F4-FB314CDA6BF2}"/>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DC978DDE-F73C-925B-32BA-7B76A8257288}"/>
              </a:ext>
            </a:extLst>
          </p:cNvPr>
          <p:cNvSpPr txBox="1"/>
          <p:nvPr/>
        </p:nvSpPr>
        <p:spPr>
          <a:xfrm>
            <a:off x="1887848" y="1732021"/>
            <a:ext cx="7647972" cy="1354217"/>
          </a:xfrm>
          <a:prstGeom prst="rect">
            <a:avLst/>
          </a:prstGeom>
          <a:noFill/>
        </p:spPr>
        <p:txBody>
          <a:bodyPr wrap="square">
            <a:spAutoFit/>
          </a:bodyPr>
          <a:lstStyle/>
          <a:p>
            <a:pPr fontAlgn="base"/>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İlk Yardım ve Temel Yaşam Desteği Eğitimi</a:t>
            </a:r>
          </a:p>
          <a:p>
            <a:pPr algn="just" fontAlgn="base"/>
            <a:r>
              <a:rPr lang="tr-TR" sz="1600" dirty="0">
                <a:latin typeface="Tahoma" panose="020B0604030504040204" pitchFamily="34" charset="0"/>
                <a:ea typeface="Tahoma" panose="020B0604030504040204" pitchFamily="34" charset="0"/>
                <a:cs typeface="Tahoma" panose="020B0604030504040204" pitchFamily="34" charset="0"/>
              </a:rPr>
              <a:t>Hemşirelik Topluluğumuz tarafından 29.04.2024 tarihinde 200 kişinin katılımıyla İlk Yardım ve Temel Yaşam Desteği Eğitimi gerçekleştirilmiştir. Katılımcılara ilk yardım ve temel yaşam desteği ile ilgili uygulamalı ve teorik eğitimler Dr. Öğretim Üyesi Özlem Karagöl tarafından verilmiştir. </a:t>
            </a:r>
          </a:p>
        </p:txBody>
      </p:sp>
      <p:pic>
        <p:nvPicPr>
          <p:cNvPr id="8" name="Resim 7" descr="giyim, iç mekan, duvar, kişi, şahıs içeren bir resim&#10;&#10;Yapay zeka tarafından oluşturulmuş içerik yanlış olabilir.">
            <a:extLst>
              <a:ext uri="{FF2B5EF4-FFF2-40B4-BE49-F238E27FC236}">
                <a16:creationId xmlns:a16="http://schemas.microsoft.com/office/drawing/2014/main" id="{FD7A7013-475F-7840-01B0-F3AA21658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865" y="3300984"/>
            <a:ext cx="1602271" cy="2848482"/>
          </a:xfrm>
          <a:prstGeom prst="rect">
            <a:avLst/>
          </a:prstGeom>
        </p:spPr>
      </p:pic>
      <p:pic>
        <p:nvPicPr>
          <p:cNvPr id="9" name="Resim 8" descr="giyim, iç mekan, tavan, kişi, şahıs içeren bir resim&#10;&#10;Yapay zeka tarafından oluşturulmuş içerik yanlış olabilir.">
            <a:extLst>
              <a:ext uri="{FF2B5EF4-FFF2-40B4-BE49-F238E27FC236}">
                <a16:creationId xmlns:a16="http://schemas.microsoft.com/office/drawing/2014/main" id="{0DFA83F5-62E4-AF55-1597-52F466E86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976" y="3300984"/>
            <a:ext cx="2099472" cy="2799296"/>
          </a:xfrm>
          <a:prstGeom prst="rect">
            <a:avLst/>
          </a:prstGeom>
        </p:spPr>
      </p:pic>
      <p:pic>
        <p:nvPicPr>
          <p:cNvPr id="10" name="Resim 9" descr="giyim, iç mekan, ayakkabı, duvar içeren bir resim&#10;&#10;Yapay zeka tarafından oluşturulmuş içerik yanlış olabilir.">
            <a:extLst>
              <a:ext uri="{FF2B5EF4-FFF2-40B4-BE49-F238E27FC236}">
                <a16:creationId xmlns:a16="http://schemas.microsoft.com/office/drawing/2014/main" id="{39991587-0603-BFCB-7724-0AC4F94F9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986" y="3300984"/>
            <a:ext cx="1781788" cy="2838193"/>
          </a:xfrm>
          <a:prstGeom prst="rect">
            <a:avLst/>
          </a:prstGeom>
        </p:spPr>
      </p:pic>
    </p:spTree>
    <p:extLst>
      <p:ext uri="{BB962C8B-B14F-4D97-AF65-F5344CB8AC3E}">
        <p14:creationId xmlns:p14="http://schemas.microsoft.com/office/powerpoint/2010/main" val="126695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10571-AE28-589A-2600-0BC8F03F39D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CC8200E-3D7C-414E-7A70-4B81C1E92107}"/>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F0B322B8-1A85-2617-8305-77F640E03799}"/>
              </a:ext>
            </a:extLst>
          </p:cNvPr>
          <p:cNvSpPr txBox="1"/>
          <p:nvPr/>
        </p:nvSpPr>
        <p:spPr>
          <a:xfrm>
            <a:off x="1872129" y="1694775"/>
            <a:ext cx="7921095" cy="1600438"/>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Göztepe Semiha Şakir Huzurevi Seramik Atölyesi</a:t>
            </a:r>
          </a:p>
          <a:p>
            <a:pPr algn="just"/>
            <a:r>
              <a:rPr lang="tr-TR" sz="1600" dirty="0">
                <a:latin typeface="Tahoma" panose="020B0604030504040204" pitchFamily="34" charset="0"/>
                <a:ea typeface="Tahoma" panose="020B0604030504040204" pitchFamily="34" charset="0"/>
                <a:cs typeface="Tahoma" panose="020B0604030504040204" pitchFamily="34" charset="0"/>
              </a:rPr>
              <a:t>Gönüllülük Topluluğumuz 28.04.2024 tarihinde Göztepe Semiha Şakir Huzurevi’nde 15 öğrencimizin katılımıyla «Seramik Atölyesi» Etkinliğini gerçekleştirmiştir. Seramikler hazırlandıktan sonra kurumaya bırakılmış ve çay eşliğinde sohbet edilmiştir. İlerleyen saatlerde ise oyun havası ve çeşitli müziklerle eğlenilmiş, yaşlılarla şarkı söylenmiş ve güzel bir program tamamlanmıştır.</a:t>
            </a:r>
          </a:p>
        </p:txBody>
      </p:sp>
      <p:pic>
        <p:nvPicPr>
          <p:cNvPr id="5" name="Resim 4">
            <a:extLst>
              <a:ext uri="{FF2B5EF4-FFF2-40B4-BE49-F238E27FC236}">
                <a16:creationId xmlns:a16="http://schemas.microsoft.com/office/drawing/2014/main" id="{6E5388FE-0F68-D047-373A-47F4A65518B7}"/>
              </a:ext>
              <a:ext uri="{147F2762-F138-4A5C-976F-8EAC2B608ADB}">
                <a16:predDERef xmlns:a16="http://schemas.microsoft.com/office/drawing/2014/main" pred="{00000000-0008-0000-0000-00000A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470" y="3384248"/>
            <a:ext cx="2474349" cy="2662187"/>
          </a:xfrm>
          <a:prstGeom prst="rect">
            <a:avLst/>
          </a:prstGeom>
        </p:spPr>
      </p:pic>
      <p:pic>
        <p:nvPicPr>
          <p:cNvPr id="6" name="Resim 5">
            <a:extLst>
              <a:ext uri="{FF2B5EF4-FFF2-40B4-BE49-F238E27FC236}">
                <a16:creationId xmlns:a16="http://schemas.microsoft.com/office/drawing/2014/main" id="{6F1C9B93-56D6-2122-4C32-15385D14E139}"/>
              </a:ext>
              <a:ext uri="{147F2762-F138-4A5C-976F-8EAC2B608ADB}">
                <a16:predDERef xmlns:a16="http://schemas.microsoft.com/office/drawing/2014/main" pred="{DFD7923F-71D7-1979-3364-08D3AF947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8624" y="3394142"/>
            <a:ext cx="2694846" cy="2598399"/>
          </a:xfrm>
          <a:prstGeom prst="rect">
            <a:avLst/>
          </a:prstGeom>
        </p:spPr>
      </p:pic>
      <p:pic>
        <p:nvPicPr>
          <p:cNvPr id="7" name="Resim 6">
            <a:extLst>
              <a:ext uri="{FF2B5EF4-FFF2-40B4-BE49-F238E27FC236}">
                <a16:creationId xmlns:a16="http://schemas.microsoft.com/office/drawing/2014/main" id="{2B1E1614-9535-14FB-E476-34E2D7BEE6E2}"/>
              </a:ext>
              <a:ext uri="{147F2762-F138-4A5C-976F-8EAC2B608ADB}">
                <a16:predDERef xmlns:a16="http://schemas.microsoft.com/office/drawing/2014/main" pred="{00D79645-D960-0F60-22FF-A60D1CB9A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3470" y="3384248"/>
            <a:ext cx="2708476" cy="2598399"/>
          </a:xfrm>
          <a:prstGeom prst="rect">
            <a:avLst/>
          </a:prstGeom>
        </p:spPr>
      </p:pic>
    </p:spTree>
    <p:extLst>
      <p:ext uri="{BB962C8B-B14F-4D97-AF65-F5344CB8AC3E}">
        <p14:creationId xmlns:p14="http://schemas.microsoft.com/office/powerpoint/2010/main" val="1060285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6A02-089B-DDFC-D654-DFFF7CA1A97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E062CF3-74E6-5250-2BDA-E1E7F73C8FDF}"/>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FF3D102D-59AE-3B9D-2048-82C48888E64C}"/>
              </a:ext>
            </a:extLst>
          </p:cNvPr>
          <p:cNvSpPr txBox="1"/>
          <p:nvPr/>
        </p:nvSpPr>
        <p:spPr>
          <a:xfrm>
            <a:off x="1873044" y="1760314"/>
            <a:ext cx="7664147" cy="1101758"/>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Psikoloji Topluluğu Darülaceze Ziyareti</a:t>
            </a:r>
          </a:p>
          <a:p>
            <a:pPr algn="just"/>
            <a:r>
              <a:rPr lang="tr-TR" sz="1600" dirty="0">
                <a:latin typeface="Tahoma" panose="020B0604030504040204" pitchFamily="34" charset="0"/>
                <a:ea typeface="Tahoma" panose="020B0604030504040204" pitchFamily="34" charset="0"/>
                <a:cs typeface="Tahoma" panose="020B0604030504040204" pitchFamily="34" charset="0"/>
              </a:rPr>
              <a:t>Psikoloji Topluluğu öğrencilerimiz 4.10.2024 tarihinde Darülaceze Kurumu’na 35 kişiyle ziyaret gerçekleştirmiştir. Etkinlikte Darülaceze kurumunda yaşayan yaşlılarla hoş sohbet edilmiş güzel keyifli bir gün geçirmeleri sağlanmıştır.</a:t>
            </a:r>
          </a:p>
        </p:txBody>
      </p:sp>
      <p:pic>
        <p:nvPicPr>
          <p:cNvPr id="5" name="Resim 4">
            <a:extLst>
              <a:ext uri="{FF2B5EF4-FFF2-40B4-BE49-F238E27FC236}">
                <a16:creationId xmlns:a16="http://schemas.microsoft.com/office/drawing/2014/main" id="{465AD26E-5E65-874F-CC81-FBA938D90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788" y="3125869"/>
            <a:ext cx="4064388" cy="2993033"/>
          </a:xfrm>
          <a:prstGeom prst="rect">
            <a:avLst/>
          </a:prstGeom>
        </p:spPr>
      </p:pic>
      <p:pic>
        <p:nvPicPr>
          <p:cNvPr id="6" name="Resim 5">
            <a:extLst>
              <a:ext uri="{FF2B5EF4-FFF2-40B4-BE49-F238E27FC236}">
                <a16:creationId xmlns:a16="http://schemas.microsoft.com/office/drawing/2014/main" id="{BEA74161-9934-08A9-E5B1-84DAEBD34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0292" y="3125869"/>
            <a:ext cx="2304288" cy="2996539"/>
          </a:xfrm>
          <a:prstGeom prst="rect">
            <a:avLst/>
          </a:prstGeom>
        </p:spPr>
      </p:pic>
    </p:spTree>
    <p:extLst>
      <p:ext uri="{BB962C8B-B14F-4D97-AF65-F5344CB8AC3E}">
        <p14:creationId xmlns:p14="http://schemas.microsoft.com/office/powerpoint/2010/main" val="38329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8E6BD-427B-415E-9FAF-6F61E47BF4DC}"/>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18109B7E-060B-1259-53C4-9268E4E5DCED}"/>
              </a:ext>
            </a:extLst>
          </p:cNvPr>
          <p:cNvPicPr>
            <a:picLocks noChangeAspect="1"/>
          </p:cNvPicPr>
          <p:nvPr/>
        </p:nvPicPr>
        <p:blipFill>
          <a:blip r:embed="rId2"/>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E1C2B7FF-5A44-4000-8C70-758032052B27}"/>
              </a:ext>
            </a:extLst>
          </p:cNvPr>
          <p:cNvSpPr txBox="1"/>
          <p:nvPr/>
        </p:nvSpPr>
        <p:spPr>
          <a:xfrm>
            <a:off x="1919266" y="1600060"/>
            <a:ext cx="7599638" cy="1600438"/>
          </a:xfrm>
          <a:prstGeom prst="rect">
            <a:avLst/>
          </a:prstGeom>
          <a:noFill/>
        </p:spPr>
        <p:txBody>
          <a:bodyPr wrap="square">
            <a:spAutoFit/>
          </a:bodyPr>
          <a:lstStyle/>
          <a:p>
            <a:r>
              <a:rPr lang="tr-TR" b="1" dirty="0">
                <a:solidFill>
                  <a:srgbClr val="0817B9"/>
                </a:solidFill>
                <a:latin typeface="Tahoma" panose="020B0604030504040204" pitchFamily="34" charset="0"/>
                <a:ea typeface="Tahoma" panose="020B0604030504040204" pitchFamily="34" charset="0"/>
                <a:cs typeface="Tahoma" panose="020B0604030504040204" pitchFamily="34" charset="0"/>
              </a:rPr>
              <a:t>Depresyon Zirvesi</a:t>
            </a:r>
          </a:p>
          <a:p>
            <a:pPr algn="just"/>
            <a:r>
              <a:rPr lang="tr-TR" sz="1600" dirty="0">
                <a:latin typeface="Tahoma" panose="020B0604030504040204" pitchFamily="34" charset="0"/>
                <a:ea typeface="Tahoma" panose="020B0604030504040204" pitchFamily="34" charset="0"/>
                <a:cs typeface="Tahoma" panose="020B0604030504040204" pitchFamily="34" charset="0"/>
              </a:rPr>
              <a:t>Psikoloji Topluluğumuz 23.10.2024 tarihinde 350 kişinin katılımıyla «Depresyon Zirvesi» etkinliği gerçekleştirmiştir. Uzm. </a:t>
            </a:r>
            <a:r>
              <a:rPr lang="tr-TR" sz="1600" dirty="0" err="1">
                <a:latin typeface="Tahoma" panose="020B0604030504040204" pitchFamily="34" charset="0"/>
                <a:ea typeface="Tahoma" panose="020B0604030504040204" pitchFamily="34" charset="0"/>
                <a:cs typeface="Tahoma" panose="020B0604030504040204" pitchFamily="34" charset="0"/>
              </a:rPr>
              <a:t>Kl</a:t>
            </a:r>
            <a:r>
              <a:rPr lang="tr-TR" sz="1600" dirty="0">
                <a:latin typeface="Tahoma" panose="020B0604030504040204" pitchFamily="34" charset="0"/>
                <a:ea typeface="Tahoma" panose="020B0604030504040204" pitchFamily="34" charset="0"/>
                <a:cs typeface="Tahoma" panose="020B0604030504040204" pitchFamily="34" charset="0"/>
              </a:rPr>
              <a:t>. </a:t>
            </a:r>
            <a:r>
              <a:rPr lang="tr-TR" sz="1600" dirty="0" err="1">
                <a:latin typeface="Tahoma" panose="020B0604030504040204" pitchFamily="34" charset="0"/>
                <a:ea typeface="Tahoma" panose="020B0604030504040204" pitchFamily="34" charset="0"/>
                <a:cs typeface="Tahoma" panose="020B0604030504040204" pitchFamily="34" charset="0"/>
              </a:rPr>
              <a:t>Psk</a:t>
            </a:r>
            <a:r>
              <a:rPr lang="tr-TR" sz="1600" dirty="0">
                <a:latin typeface="Tahoma" panose="020B0604030504040204" pitchFamily="34" charset="0"/>
                <a:ea typeface="Tahoma" panose="020B0604030504040204" pitchFamily="34" charset="0"/>
                <a:cs typeface="Tahoma" panose="020B0604030504040204" pitchFamily="34" charset="0"/>
              </a:rPr>
              <a:t>. Ahmet Yılmaz ve </a:t>
            </a:r>
            <a:r>
              <a:rPr lang="tr-TR" sz="1600" dirty="0" err="1">
                <a:latin typeface="Tahoma" panose="020B0604030504040204" pitchFamily="34" charset="0"/>
                <a:ea typeface="Tahoma" panose="020B0604030504040204" pitchFamily="34" charset="0"/>
                <a:cs typeface="Tahoma" panose="020B0604030504040204" pitchFamily="34" charset="0"/>
              </a:rPr>
              <a:t>Prof.Dr</a:t>
            </a:r>
            <a:r>
              <a:rPr lang="tr-TR" sz="1600" dirty="0">
                <a:latin typeface="Tahoma" panose="020B0604030504040204" pitchFamily="34" charset="0"/>
                <a:ea typeface="Tahoma" panose="020B0604030504040204" pitchFamily="34" charset="0"/>
                <a:cs typeface="Tahoma" panose="020B0604030504040204" pitchFamily="34" charset="0"/>
              </a:rPr>
              <a:t>. İnci User konuk olarak davet edildiği etkinlikte günümüzde toplumsal olarak sıkça karşılaşılan depresyon konusu olup Uzman isimler tarafından tüm yönleriyle konuşulmuştur.</a:t>
            </a:r>
          </a:p>
        </p:txBody>
      </p:sp>
      <p:pic>
        <p:nvPicPr>
          <p:cNvPr id="5" name="Resim 4">
            <a:extLst>
              <a:ext uri="{FF2B5EF4-FFF2-40B4-BE49-F238E27FC236}">
                <a16:creationId xmlns:a16="http://schemas.microsoft.com/office/drawing/2014/main" id="{57BCC7FB-CE57-E393-9099-511D275F9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148" y="3283097"/>
            <a:ext cx="2818094" cy="3034921"/>
          </a:xfrm>
          <a:prstGeom prst="rect">
            <a:avLst/>
          </a:prstGeom>
        </p:spPr>
      </p:pic>
      <p:pic>
        <p:nvPicPr>
          <p:cNvPr id="6" name="Resim 5">
            <a:extLst>
              <a:ext uri="{FF2B5EF4-FFF2-40B4-BE49-F238E27FC236}">
                <a16:creationId xmlns:a16="http://schemas.microsoft.com/office/drawing/2014/main" id="{A035F533-FD42-B9FC-15CB-C32A0029F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183" y="3283096"/>
            <a:ext cx="3076330" cy="3034921"/>
          </a:xfrm>
          <a:prstGeom prst="rect">
            <a:avLst/>
          </a:prstGeom>
        </p:spPr>
      </p:pic>
    </p:spTree>
    <p:extLst>
      <p:ext uri="{BB962C8B-B14F-4D97-AF65-F5344CB8AC3E}">
        <p14:creationId xmlns:p14="http://schemas.microsoft.com/office/powerpoint/2010/main" val="3917863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TotalTime>
  <Words>1162</Words>
  <Application>Microsoft Office PowerPoint</Application>
  <PresentationFormat>Geniş ekran</PresentationFormat>
  <Paragraphs>155</Paragraphs>
  <Slides>48</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48</vt:i4>
      </vt:variant>
    </vt:vector>
  </HeadingPairs>
  <TitlesOfParts>
    <vt:vector size="55" baseType="lpstr">
      <vt:lpstr>Aptos</vt:lpstr>
      <vt:lpstr>Aptos Display</vt:lpstr>
      <vt:lpstr>Arial</vt:lpstr>
      <vt:lpstr>Poppins</vt:lpstr>
      <vt:lpstr>Tahoma</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Yelda Nur TAV</dc:creator>
  <cp:lastModifiedBy>Vesile BAŞTUĞ</cp:lastModifiedBy>
  <cp:revision>13</cp:revision>
  <dcterms:created xsi:type="dcterms:W3CDTF">2025-10-27T09:36:57Z</dcterms:created>
  <dcterms:modified xsi:type="dcterms:W3CDTF">2025-11-20T08:25:15Z</dcterms:modified>
</cp:coreProperties>
</file>