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48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63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35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7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50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6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7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8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35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70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8B8C-C910-4DF3-A829-B234F507C552}" type="datetimeFigureOut">
              <a:rPr lang="tr-TR" smtClean="0"/>
              <a:t>24.01.2025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9CA6-2E9F-46C8-89CD-899226E3F3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0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0"/>
            <a:ext cx="12192000" cy="68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9" y="-21027"/>
            <a:ext cx="12336003" cy="68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5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CAB4E456D12424A830E02FC269CE2B3" ma:contentTypeVersion="1" ma:contentTypeDescription="Yeni belge oluşturun." ma:contentTypeScope="" ma:versionID="639e3ad09e7d3db823ca1e2caa685a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4fe289ee47d198ddf544cd0dfca7c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FF8F4A-4E8F-48B1-B00D-6C01932A3DC0}"/>
</file>

<file path=customXml/itemProps2.xml><?xml version="1.0" encoding="utf-8"?>
<ds:datastoreItem xmlns:ds="http://schemas.openxmlformats.org/officeDocument/2006/customXml" ds:itemID="{A446CA3B-F372-406F-855A-A4E5F7B9C258}"/>
</file>

<file path=customXml/itemProps3.xml><?xml version="1.0" encoding="utf-8"?>
<ds:datastoreItem xmlns:ds="http://schemas.openxmlformats.org/officeDocument/2006/customXml" ds:itemID="{0044C7FA-0EEB-4195-A2A4-9F8E6F14A8A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Geniş ekran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Ferhat ALPAR</dc:creator>
  <cp:lastModifiedBy>Ferhat ALPAR</cp:lastModifiedBy>
  <cp:revision>1</cp:revision>
  <dcterms:created xsi:type="dcterms:W3CDTF">2025-01-24T13:42:04Z</dcterms:created>
  <dcterms:modified xsi:type="dcterms:W3CDTF">2025-01-24T13:48:46Z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0x0101009CAB4E456D12424A830E02FC269CE2B3</vt:lpwstr>
  </property>
</Properties>
</file>