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88bec6f4e54f427c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0" r:id="rId13"/>
    <p:sldId id="271" r:id="rId14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9503-778E-F7D9-4BFC-AE2192B5A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10211-77CD-1C8D-B9EB-3707F4F61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35CEC-C385-A64C-040B-ADAC5F8D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11/15/2025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CB613-FC3E-73FC-A61E-A5189068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31B82-A0B1-F913-7DDF-501046DD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2440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4E24-34CD-AACD-3527-CEA1CCDE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98A43-EC37-80DF-C1F7-6A57E6FBC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D4411-247E-394D-1B56-42E96DF6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11/15/2025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B55E-9C31-D4C5-251D-71CE2487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4ECB-0FA1-4AD3-8FBB-A56E7F0C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1868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A8A5F-6108-EDD7-9543-477E90957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990F9-C3F8-E728-25E7-0AA86CDC5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40DF-0ADD-057F-117A-58C4891B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11/15/2025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13735-A923-E1D3-CA8F-D209A048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A81BC-CCE9-25E1-4E47-A2474817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6938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95A2-1441-F427-6155-7C22DC39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8C585-E332-50CC-F488-12C1C3319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038A2-C7DB-A606-D34F-F2C0CE88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11/15/2025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7D685-476A-C26E-DB42-564AC605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FC252-B74E-9D09-FA27-7562D07F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9323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7278-8D16-266C-C422-1E995D22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9F21B-9C2E-1B15-DAE0-C39B2193A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72F73-636D-4A16-EB49-941F7C4F3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11/15/2025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0CDBD-7455-E8B5-52DF-9B79DD61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ADF94-826C-C5B3-80E3-94C27C7D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8890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1C4F-EBCE-3C72-6DE5-14D5F79A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B504-C1DB-0935-82DC-9CECED461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B9EFA-2D97-5439-A693-FC869C628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72A36-3A00-000A-44B2-CCCC9054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11/15/2025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D4AC8-93C8-2271-63C0-8E016A68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525D8-4375-A0D9-A236-BE636AD7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2847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FFC01-C337-3AAE-F711-B74852A0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E9DCB-4029-B339-DB65-41A11F207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B4D6B-7283-8670-202F-5AC2F928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980CB-43A1-18A4-BE95-CD27CCA6F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A6C1C5-51E7-7780-F5EF-C616D4507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50CA6-668F-1ABB-3E99-82E81D95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11/15/2025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A0506-5B44-A839-A849-7386CED7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CB948-5B3E-439A-6C51-7E016D43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9981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98BD-AEFC-1725-437D-4BC50A9F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FA8AF-B067-F4F3-A029-DA2960E7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11/15/2025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4E8AB-8AF4-4C48-1D6C-E69DA059E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0087E-4A5C-F518-7D9A-3787173D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0619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74D976-65A8-8A03-F470-A6B7E520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11/15/2025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406CB3-1D07-D06C-DA86-D3458C4B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D2FAA-208C-2109-5024-714F9FFA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96649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E91A-0C19-CC49-EF9C-F63706CB1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3CC1-781F-A82A-9427-CAA32E90E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74580-E303-A5A0-5645-6C0CE79F9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22EF3-EC4E-093E-5B9F-994CC01A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11/15/2025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C7CC7-762E-47EA-2C52-F280659B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852DE-B2AE-C3E0-17CF-C096D25E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3821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4CF88-D526-61D8-F078-E2D507263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7C8DB-E968-A0FF-B557-2309D4719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403B0-88DF-2608-4E62-AFF7297CA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391AF-1997-E922-EC94-245A7F1E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11/15/2025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FDD85-8E25-9A1A-54DE-DE75224D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70F4E-2220-4404-09C3-E0F49813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6154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14586-9A80-3784-9888-7FD1769E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B86AF-B8F0-A4A5-544B-89614CFDD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A24FF-EA96-E9D3-6E33-C839C54FD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D47ECA-CE62-094C-818F-7373E6B3F573}" type="datetimeFigureOut">
              <a:rPr lang="en-TR" smtClean="0"/>
              <a:t>11/15/2025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18E0D-C2CD-6A82-E8FF-A57D3D8CB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F43E1-7081-AA45-9665-C1A5130DD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9444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4C2B7870-2272-F65A-70F2-B51B4593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EEBA6-77C1-9210-EB1C-79FEB483EC97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F2BC0-056D-C893-68C3-16646422DA19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ACDEF21-6D12-5845-D645-B11792973BDA}"/>
              </a:ext>
            </a:extLst>
          </p:cNvPr>
          <p:cNvSpPr txBox="1"/>
          <p:nvPr/>
        </p:nvSpPr>
        <p:spPr>
          <a:xfrm>
            <a:off x="1408386" y="3048000"/>
            <a:ext cx="90809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Görev:</a:t>
            </a:r>
          </a:p>
          <a:p>
            <a:pPr indent="-228600"/>
            <a:endParaRPr lang="tr-TR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Komisyon, üniversitenin dijital dönüşüm çalışmalarını yürütmek, birimler arası iş birliğini geliştirmek ve öğrenciler ile personelin dijital ihtiyaçlarını belirleyip çözüm önerileri sunmakla sorumludur.</a:t>
            </a:r>
          </a:p>
        </p:txBody>
      </p:sp>
    </p:spTree>
    <p:extLst>
      <p:ext uri="{BB962C8B-B14F-4D97-AF65-F5344CB8AC3E}">
        <p14:creationId xmlns:p14="http://schemas.microsoft.com/office/powerpoint/2010/main" val="333460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12AA2-2CF1-5ABA-945B-540E0265F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E0944B3D-7F9C-F1EE-D32B-3A0304A2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D5AAF0-8253-E094-40A6-6799A94BEC83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14610-0D6C-BEA7-14A7-E1915DA6A111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F59AE95-8274-FAAB-C52C-F2DF349C5A40}"/>
              </a:ext>
            </a:extLst>
          </p:cNvPr>
          <p:cNvSpPr txBox="1"/>
          <p:nvPr/>
        </p:nvSpPr>
        <p:spPr>
          <a:xfrm>
            <a:off x="1946620" y="1857412"/>
            <a:ext cx="9080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Haliç Üniversitesi Entegre Yönetim ve Raporlama Sistemi (</a:t>
            </a:r>
            <a:r>
              <a:rPr lang="tr-TR" sz="16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Hubis</a:t>
            </a:r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B4285F8-E141-2FBC-098A-A6BA6537A122}"/>
              </a:ext>
            </a:extLst>
          </p:cNvPr>
          <p:cNvSpPr txBox="1"/>
          <p:nvPr/>
        </p:nvSpPr>
        <p:spPr>
          <a:xfrm>
            <a:off x="8366588" y="3268547"/>
            <a:ext cx="33831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Üniversitemizin </a:t>
            </a:r>
            <a:r>
              <a:rPr lang="tr-TR" sz="16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veritabanından</a:t>
            </a:r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 dinamik veri çekerek yöneticilere rapor sunan bir sistemimiz vardır. Bu sistem, yöneticilerin raporlara anlık ve bağımsız olarak ulaşmasını sağlamayı hedeflemektedir.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BCD8A33-245B-8448-9A42-38D1A85BF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5" y="2657666"/>
            <a:ext cx="7813453" cy="3037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82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32DB6-9292-3EBC-AE8B-1F500D9CD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23A6BD8E-9015-2D5C-D6DB-D02290F4E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D45ACF-A379-2854-53FD-0A55B3DA1A70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E3D37-816E-8FA6-B25E-84983E32313B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05DB833-58F3-7550-A9AC-1CBF647D346D}"/>
              </a:ext>
            </a:extLst>
          </p:cNvPr>
          <p:cNvSpPr txBox="1"/>
          <p:nvPr/>
        </p:nvSpPr>
        <p:spPr>
          <a:xfrm>
            <a:off x="1946620" y="1857412"/>
            <a:ext cx="9080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Bilimsel Araştırma Projeleri Başvuru Sistemi (BAP) (Deneme Aşamasında)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358C47C-A652-8D8C-97C0-4A98FC793622}"/>
              </a:ext>
            </a:extLst>
          </p:cNvPr>
          <p:cNvSpPr txBox="1"/>
          <p:nvPr/>
        </p:nvSpPr>
        <p:spPr>
          <a:xfrm>
            <a:off x="8366588" y="3268547"/>
            <a:ext cx="33831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Akademisyenler araştırma proje başvurularını yapıp belgeleri yükleyebilir ve süreci takip edebilir. Akademik kurul ise başvuruları değerlendirme ve onaylama işlemlerini, dış hakem atamaları da dahil, bu platform üzerinden yönetir.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7BF7C17-5DEB-6C97-B785-95057CD70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40" y="2319077"/>
            <a:ext cx="7233945" cy="3942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64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4C2B7870-2272-F65A-70F2-B51B4593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2FE39491-5D30-BAAD-D35E-D2048956F5A3}"/>
              </a:ext>
            </a:extLst>
          </p:cNvPr>
          <p:cNvSpPr txBox="1"/>
          <p:nvPr/>
        </p:nvSpPr>
        <p:spPr>
          <a:xfrm>
            <a:off x="2044357" y="893465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b="1" dirty="0">
                <a:solidFill>
                  <a:srgbClr val="0817B9"/>
                </a:solidFill>
              </a:rPr>
              <a:t> </a:t>
            </a:r>
            <a:r>
              <a:rPr lang="tr-TR" sz="1600" b="1" dirty="0">
                <a:solidFill>
                  <a:srgbClr val="0817B9"/>
                </a:solidFill>
              </a:rPr>
              <a:t>Dijital Sergi Uygulaması</a:t>
            </a:r>
            <a:endParaRPr lang="en-TR" sz="1600" b="1" dirty="0">
              <a:solidFill>
                <a:srgbClr val="0817B9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779F2E8-D790-1038-825B-045CBA16C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451" y="1816795"/>
            <a:ext cx="8289207" cy="465601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E0BBB21-AF1D-1D92-D07F-F0BA3C882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15" y="2436157"/>
            <a:ext cx="3550086" cy="198568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081809D-7AF4-1B9A-79C5-D57D447D5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15" y="4489488"/>
            <a:ext cx="3550086" cy="1983318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4C2E834-4DFB-2342-9F21-BEBA807C0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9473" y="132916"/>
            <a:ext cx="1544321" cy="1550964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717C097C-E995-7FD7-F2BA-E7F7925650DD}"/>
              </a:ext>
            </a:extLst>
          </p:cNvPr>
          <p:cNvSpPr txBox="1"/>
          <p:nvPr/>
        </p:nvSpPr>
        <p:spPr>
          <a:xfrm>
            <a:off x="295782" y="2189936"/>
            <a:ext cx="31130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00" dirty="0"/>
              <a:t>https://www.youtube.com/watch?v=52TB3iz0pk4</a:t>
            </a:r>
          </a:p>
        </p:txBody>
      </p:sp>
    </p:spTree>
    <p:extLst>
      <p:ext uri="{BB962C8B-B14F-4D97-AF65-F5344CB8AC3E}">
        <p14:creationId xmlns:p14="http://schemas.microsoft.com/office/powerpoint/2010/main" val="241997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B692E-7370-4CAB-5F47-7D8E98AEB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2AA5E420-5D1C-FB89-63E4-97316902B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E90D3909-1793-A5FF-FF6F-D15A64CE2E44}"/>
              </a:ext>
            </a:extLst>
          </p:cNvPr>
          <p:cNvSpPr txBox="1"/>
          <p:nvPr/>
        </p:nvSpPr>
        <p:spPr>
          <a:xfrm>
            <a:off x="2631695" y="2967335"/>
            <a:ext cx="720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Dinlediğiniz için teşekkür ederim</a:t>
            </a:r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95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4C2B7870-2272-F65A-70F2-B51B4593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EEBA6-77C1-9210-EB1C-79FEB483EC97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F2BC0-056D-C893-68C3-16646422DA19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ACDEF21-6D12-5845-D645-B11792973BDA}"/>
              </a:ext>
            </a:extLst>
          </p:cNvPr>
          <p:cNvSpPr txBox="1"/>
          <p:nvPr/>
        </p:nvSpPr>
        <p:spPr>
          <a:xfrm>
            <a:off x="8732520" y="3438144"/>
            <a:ext cx="269863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4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Komisyonda farklı fakültelerden gelen toplam 10 üye yer almaktadır. Ayrıca komisyona Bilgi İşlem ve Kurumsal İletişim birimlerinden de birer temsilci dâhildir.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A969F3D-7BE9-9CB4-531A-686E93BC5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42" y="1834345"/>
            <a:ext cx="6547894" cy="428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0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4C2B7870-2272-F65A-70F2-B51B4593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EEBA6-77C1-9210-EB1C-79FEB483EC97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F2BC0-056D-C893-68C3-16646422DA19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ACDEF21-6D12-5845-D645-B11792973BDA}"/>
              </a:ext>
            </a:extLst>
          </p:cNvPr>
          <p:cNvSpPr txBox="1"/>
          <p:nvPr/>
        </p:nvSpPr>
        <p:spPr>
          <a:xfrm>
            <a:off x="2042415" y="1857412"/>
            <a:ext cx="9080938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Yaptığımız Çalışmalar</a:t>
            </a:r>
          </a:p>
          <a:p>
            <a:pPr indent="-228600"/>
            <a:endParaRPr lang="tr-TR" sz="16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Web Site Yenileme Projesi (Kullanımda)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Ek Ders Puantaj Modülü (Kullanımda)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Online Yoklama-QR Yoklama Sistemi (Kullanımda)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</a:t>
            </a:r>
            <a:r>
              <a:rPr lang="tr-TR" sz="12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HaliçApp</a:t>
            </a:r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-Öğrenci için Haliç Aplikasyon (Kullanımda)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Hukuk Dosya Takip Sistemi (Kullanımda)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Talep, Şikayet ve Öneri Sistemi (Kullanımda)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Haliç Üniversitesi Entegre Yönetim ve Raporlama Sistemi (</a:t>
            </a:r>
            <a:r>
              <a:rPr lang="tr-TR" sz="12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Hubis</a:t>
            </a:r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) 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Bilimsel Araştırma Projeleri Başvuru Sistemi (BAP) (Deneme Aşamasında)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Bilgisayar Laboratuvar –Akıllı Tahta ( Özellikle 5. Blok)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Haliç Üniversitesinin Dijital Sergi Uygulaması-Simülasyon Yöntemi (Çalışılmaktadır)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endParaRPr lang="tr-TR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289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4C2B7870-2272-F65A-70F2-B51B4593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EEBA6-77C1-9210-EB1C-79FEB483EC97}"/>
              </a:ext>
            </a:extLst>
          </p:cNvPr>
          <p:cNvSpPr txBox="1"/>
          <p:nvPr/>
        </p:nvSpPr>
        <p:spPr>
          <a:xfrm>
            <a:off x="2042415" y="1395747"/>
            <a:ext cx="720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F2BC0-056D-C893-68C3-16646422DA19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ACDEF21-6D12-5845-D645-B11792973BDA}"/>
              </a:ext>
            </a:extLst>
          </p:cNvPr>
          <p:cNvSpPr txBox="1"/>
          <p:nvPr/>
        </p:nvSpPr>
        <p:spPr>
          <a:xfrm>
            <a:off x="1916560" y="1780739"/>
            <a:ext cx="9080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Web Site Yenilemesi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291D749-5D39-893A-4EE8-E8EC3404C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0" y="2286672"/>
            <a:ext cx="6379436" cy="4176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1942264C-B762-729C-D468-6990E12756DB}"/>
              </a:ext>
            </a:extLst>
          </p:cNvPr>
          <p:cNvSpPr txBox="1"/>
          <p:nvPr/>
        </p:nvSpPr>
        <p:spPr>
          <a:xfrm>
            <a:off x="7557516" y="3176486"/>
            <a:ext cx="33831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Haliç Üniversitesi için kurumsal renklerimize uygun, sade ve kullanıcı dostu yeni bir web sitesi geliştirilerek yayına alınmıştır. Tüm arayüzler ve dinamik bileşenler ekibimiz tarafından özgün olarak kodlanmıştır.</a:t>
            </a:r>
          </a:p>
        </p:txBody>
      </p:sp>
    </p:spTree>
    <p:extLst>
      <p:ext uri="{BB962C8B-B14F-4D97-AF65-F5344CB8AC3E}">
        <p14:creationId xmlns:p14="http://schemas.microsoft.com/office/powerpoint/2010/main" val="277631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4C2B7870-2272-F65A-70F2-B51B4593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EEBA6-77C1-9210-EB1C-79FEB483EC97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F2BC0-056D-C893-68C3-16646422DA19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ACDEF21-6D12-5845-D645-B11792973BDA}"/>
              </a:ext>
            </a:extLst>
          </p:cNvPr>
          <p:cNvSpPr txBox="1"/>
          <p:nvPr/>
        </p:nvSpPr>
        <p:spPr>
          <a:xfrm>
            <a:off x="1974052" y="1857412"/>
            <a:ext cx="9080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Ek Ders Puantaj Modülü </a:t>
            </a:r>
            <a:r>
              <a:rPr lang="tr-TR" b="1" dirty="0"/>
              <a:t> </a:t>
            </a:r>
            <a:endParaRPr lang="tr-TR" sz="16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CDAACEA-AAE2-357A-BBDF-606D3046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02" y="2319077"/>
            <a:ext cx="7283849" cy="4054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87DDADE-4323-AD4A-8412-DDCCFAC367A6}"/>
              </a:ext>
            </a:extLst>
          </p:cNvPr>
          <p:cNvSpPr txBox="1"/>
          <p:nvPr/>
        </p:nvSpPr>
        <p:spPr>
          <a:xfrm>
            <a:off x="8273288" y="3253159"/>
            <a:ext cx="33831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Ek Ders Puantaj Modülü; akademisyenlerin aylık ders yüklerini, faaliyetlerini ve sınav bilgilerini sisteme girdiği, puantaj sorumlularının bu verileri kontrol edip onayladığı ve ardından ders yükü hesaplarının yapıldığı bir sistem.</a:t>
            </a:r>
          </a:p>
        </p:txBody>
      </p:sp>
    </p:spTree>
    <p:extLst>
      <p:ext uri="{BB962C8B-B14F-4D97-AF65-F5344CB8AC3E}">
        <p14:creationId xmlns:p14="http://schemas.microsoft.com/office/powerpoint/2010/main" val="215853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A90AE-33BB-EA28-EDEF-175E09C67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81D16AAB-5351-C277-C0F3-6308CEF7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9FBF5C-8BDB-6156-D2FC-531BCF2CFF17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AE023D-7EB8-9C39-A856-A6CF4E722E17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4812429-4029-C809-43F0-D3903B75B5AA}"/>
              </a:ext>
            </a:extLst>
          </p:cNvPr>
          <p:cNvSpPr txBox="1"/>
          <p:nvPr/>
        </p:nvSpPr>
        <p:spPr>
          <a:xfrm>
            <a:off x="1946620" y="1857412"/>
            <a:ext cx="9080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Online Yoklama-QR Yoklama Sistemi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9983609-02AC-1DD9-59C8-E06CC2BA9356}"/>
              </a:ext>
            </a:extLst>
          </p:cNvPr>
          <p:cNvSpPr txBox="1"/>
          <p:nvPr/>
        </p:nvSpPr>
        <p:spPr>
          <a:xfrm>
            <a:off x="8352790" y="3261651"/>
            <a:ext cx="338317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SmartClass</a:t>
            </a:r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, derslerde yoklamanın tamamen dijital alınmasını sağlayan bir sistemdir. Hoca yoklamayı başlattığında ekranda bir QR kod oluşur ve öğrenciler bu kodu </a:t>
            </a:r>
            <a:r>
              <a:rPr lang="tr-TR" sz="16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HaliçApp</a:t>
            </a:r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 üzerinden okutarak yoklamaya katılır. QR okutamayan öğrenciler için öğretim elemanı sistemden manuel yoklama ekleyebilir.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9CD7F0F-962F-93C8-2A51-724B1E6BD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623" y="3253159"/>
            <a:ext cx="5913620" cy="3202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230A707-3117-00C4-76DF-F7B36AF61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78" y="2280673"/>
            <a:ext cx="1928846" cy="4174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47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05567-741B-3166-F522-5A0D99412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347CA13A-0821-3677-452A-EA680587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5EE8A-795E-6F72-33CB-32C0D020B171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A1FB2-0815-B217-9123-76C5C51C9D7E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7142602-7BDF-D232-17AC-FB2C584E8A6D}"/>
              </a:ext>
            </a:extLst>
          </p:cNvPr>
          <p:cNvSpPr txBox="1"/>
          <p:nvPr/>
        </p:nvSpPr>
        <p:spPr>
          <a:xfrm>
            <a:off x="1946620" y="1857412"/>
            <a:ext cx="9080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</a:t>
            </a:r>
            <a:r>
              <a:rPr lang="tr-TR" sz="16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HaliçApp</a:t>
            </a:r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-Öğrenci için Haliç Aplikasyon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41611D7-10A2-BBA6-59CC-5286C281A23F}"/>
              </a:ext>
            </a:extLst>
          </p:cNvPr>
          <p:cNvSpPr txBox="1"/>
          <p:nvPr/>
        </p:nvSpPr>
        <p:spPr>
          <a:xfrm>
            <a:off x="7251012" y="3246262"/>
            <a:ext cx="33831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HaliçApp’in</a:t>
            </a:r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 yeni sürümünde arayüz tamamen yenilenerek daha modern, akıcı ve kullanıcı dostu hale getirildi; içerik ve özellikler geliştirildi.</a:t>
            </a:r>
          </a:p>
        </p:txBody>
      </p:sp>
      <p:pic>
        <p:nvPicPr>
          <p:cNvPr id="10" name="Resim 9" descr="metin, ekran görüntüsü, multimedya, yazıl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85B9A6F-31CD-A835-573E-4268DA489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" y="2277929"/>
            <a:ext cx="1935688" cy="419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metin, ekran görüntüsü, yazılım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5F8FF7B-55C2-0D1E-030B-C7A3E7E67A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45" y="2277929"/>
            <a:ext cx="1894183" cy="410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metin, ekran görüntüsü, web sayfası, web sites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C98AD8E-4AD0-4D2E-A0D9-17ED5B6F88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48" y="2277928"/>
            <a:ext cx="1935688" cy="418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15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4534A-7B9D-5CC7-9B0D-DC5182ACC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3DB9FCEF-F947-402B-D9FF-D1A18AE8C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3BCB0-41C2-DE58-B3C2-6C634CB96AF2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EE1A3-4418-06A3-EF2F-3A7E371C3C16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0763F15-5E80-E927-CD64-A6AC6E871C85}"/>
              </a:ext>
            </a:extLst>
          </p:cNvPr>
          <p:cNvSpPr txBox="1"/>
          <p:nvPr/>
        </p:nvSpPr>
        <p:spPr>
          <a:xfrm>
            <a:off x="1946620" y="1857412"/>
            <a:ext cx="9080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Hukuk Dosya Takip Sistemi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C0BBDBC-2373-A1FD-9BFF-0B0223987744}"/>
              </a:ext>
            </a:extLst>
          </p:cNvPr>
          <p:cNvSpPr txBox="1"/>
          <p:nvPr/>
        </p:nvSpPr>
        <p:spPr>
          <a:xfrm>
            <a:off x="8137988" y="3253159"/>
            <a:ext cx="33831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Haliç Üniversitesi Hukuk Müşavirliği’nin dava dosyalarını takip ettiği, not alıp birim bazında saklayabildiği, dava tarihlerini hatırlayabildiği, harcama ve log takibi ile raporlama yapabildiği bir ekran sunulmaktadır.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D593348-7AEF-BDB1-5137-8DC192B4C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19" y="2319077"/>
            <a:ext cx="7311587" cy="3862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55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92C8D-2075-4964-1234-BDFA9B82A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25860E74-5B6C-E285-3B43-646C95C4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FE56FD-A01C-1725-2A11-1AA1F2B5B206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AE2D6-5BA6-1070-93EA-FAC17B06C077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A667758-EAC4-FF87-27B7-8B843226F9FC}"/>
              </a:ext>
            </a:extLst>
          </p:cNvPr>
          <p:cNvSpPr txBox="1"/>
          <p:nvPr/>
        </p:nvSpPr>
        <p:spPr>
          <a:xfrm>
            <a:off x="1946620" y="1857412"/>
            <a:ext cx="9080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Talep, Şikayet ve Öneri Sistemi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90220E4-A72E-06D4-40C4-CA7FDB0E73C9}"/>
              </a:ext>
            </a:extLst>
          </p:cNvPr>
          <p:cNvSpPr txBox="1"/>
          <p:nvPr/>
        </p:nvSpPr>
        <p:spPr>
          <a:xfrm>
            <a:off x="8137988" y="3253159"/>
            <a:ext cx="33831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Talep, şikayet ve öneri sistemi ile üniversite içindeki herkes, web veya </a:t>
            </a:r>
            <a:r>
              <a:rPr lang="tr-TR" sz="16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HaliçApp</a:t>
            </a:r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 üzerinden görüşlerini iletebilir.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0B94457-6982-6A2C-BE89-63F505638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60" y="2319077"/>
            <a:ext cx="7028014" cy="400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558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534</Words>
  <Application>Microsoft Office PowerPoint</Application>
  <PresentationFormat>Geniş ekran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Poppins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Yelda Nur TAV</dc:creator>
  <cp:lastModifiedBy>Savaş SARIHAN</cp:lastModifiedBy>
  <cp:revision>7</cp:revision>
  <dcterms:created xsi:type="dcterms:W3CDTF">2025-10-27T09:36:57Z</dcterms:created>
  <dcterms:modified xsi:type="dcterms:W3CDTF">2025-11-15T22:29:03Z</dcterms:modified>
</cp:coreProperties>
</file>

<file path=docProps/custom.xml><?xml version="1.0" encoding="utf-8"?>
<op:Properties xmlns:op="http://schemas.openxmlformats.org/officeDocument/2006/custom-properties">
  <op:property fmtid="{D5CDD505-2E9C-101B-9397-08002B2CF9AE}" pid="3" name="STCat_281e6218-fa64-49ac-9680-23189fa8ee9b_Version">
    <vt:lpwstr xmlns:vt="http://schemas.openxmlformats.org/officeDocument/2006/docPropsVTypes">1</vt:lpwstr>
  </op:property>
  <op:property fmtid="{D5CDD505-2E9C-101B-9397-08002B2CF9AE}" pid="4" name="STCat_281e6218-fa64-49ac-9680-23189fa8ee9b_Id">
    <vt:lpwstr xmlns:vt="http://schemas.openxmlformats.org/officeDocument/2006/docPropsVTypes">281e6218-fa64-49ac-9680-23189fa8ee9b</vt:lpwstr>
  </op:property>
  <op:property fmtid="{D5CDD505-2E9C-101B-9397-08002B2CF9AE}" pid="5" name="STCat_281e6218-fa64-49ac-9680-23189fa8ee9b_Name">
    <vt:lpwstr xmlns:vt="http://schemas.openxmlformats.org/officeDocument/2006/docPropsVTypes">Path - Ortak Alan</vt:lpwstr>
  </op:property>
</op:Properties>
</file>