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2"/>
    <p:sldId id="257" r:id="rId3"/>
    <p:sldId id="258" r:id="rId4"/>
    <p:sldId id="268" r:id="rId5"/>
    <p:sldId id="266" r:id="rId6"/>
    <p:sldId id="267" r:id="rId7"/>
    <p:sldId id="260" r:id="rId8"/>
    <p:sldId id="261" r:id="rId9"/>
    <p:sldId id="262" r:id="rId10"/>
    <p:sldId id="265" r:id="rId11"/>
    <p:sldId id="263" r:id="rId12"/>
    <p:sldId id="264" r:id="rId13"/>
  </p:sldIdLst>
  <p:sldSz cx="18288000" cy="10287000"/>
  <p:notesSz cx="18288000" cy="10287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7"/>
    <p:restoredTop sz="94702"/>
  </p:normalViewPr>
  <p:slideViewPr>
    <p:cSldViewPr>
      <p:cViewPr varScale="1">
        <p:scale>
          <a:sx n="53" d="100"/>
          <a:sy n="53" d="100"/>
        </p:scale>
        <p:origin x="739" y="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7924800" cy="51593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10358438" y="0"/>
            <a:ext cx="7924800" cy="515938"/>
          </a:xfrm>
          <a:prstGeom prst="rect">
            <a:avLst/>
          </a:prstGeom>
        </p:spPr>
        <p:txBody>
          <a:bodyPr vert="horz" lIns="91440" tIns="45720" rIns="91440" bIns="45720" rtlCol="0"/>
          <a:lstStyle>
            <a:lvl1pPr algn="r">
              <a:defRPr sz="1200"/>
            </a:lvl1pPr>
          </a:lstStyle>
          <a:p>
            <a:fld id="{33210E26-79EF-4C65-B03F-62EDB2B40973}" type="datetimeFigureOut">
              <a:rPr lang="tr-TR" smtClean="0"/>
              <a:t>3.08.2026</a:t>
            </a:fld>
            <a:endParaRPr lang="tr-TR"/>
          </a:p>
        </p:txBody>
      </p:sp>
      <p:sp>
        <p:nvSpPr>
          <p:cNvPr id="4" name="Slayt Resmi Yer Tutucusu 3"/>
          <p:cNvSpPr>
            <a:spLocks noGrp="1" noRot="1" noChangeAspect="1"/>
          </p:cNvSpPr>
          <p:nvPr>
            <p:ph type="sldImg" idx="2"/>
          </p:nvPr>
        </p:nvSpPr>
        <p:spPr>
          <a:xfrm>
            <a:off x="6057900" y="1285875"/>
            <a:ext cx="6172200" cy="3471863"/>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1828800" y="4951413"/>
            <a:ext cx="14630400" cy="4049712"/>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9771063"/>
            <a:ext cx="7924800" cy="51593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10358438" y="9771063"/>
            <a:ext cx="7924800" cy="515937"/>
          </a:xfrm>
          <a:prstGeom prst="rect">
            <a:avLst/>
          </a:prstGeom>
        </p:spPr>
        <p:txBody>
          <a:bodyPr vert="horz" lIns="91440" tIns="45720" rIns="91440" bIns="45720" rtlCol="0" anchor="b"/>
          <a:lstStyle>
            <a:lvl1pPr algn="r">
              <a:defRPr sz="1200"/>
            </a:lvl1pPr>
          </a:lstStyle>
          <a:p>
            <a:fld id="{B408DB7E-E015-45AE-98C6-7EB4EC62A608}" type="slidenum">
              <a:rPr lang="tr-TR" smtClean="0"/>
              <a:t>‹#›</a:t>
            </a:fld>
            <a:endParaRPr lang="tr-TR"/>
          </a:p>
        </p:txBody>
      </p:sp>
    </p:spTree>
    <p:extLst>
      <p:ext uri="{BB962C8B-B14F-4D97-AF65-F5344CB8AC3E}">
        <p14:creationId xmlns:p14="http://schemas.microsoft.com/office/powerpoint/2010/main" val="1444941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B408DB7E-E015-45AE-98C6-7EB4EC62A608}" type="slidenum">
              <a:rPr lang="tr-TR" smtClean="0"/>
              <a:t>3</a:t>
            </a:fld>
            <a:endParaRPr lang="tr-TR"/>
          </a:p>
        </p:txBody>
      </p:sp>
    </p:spTree>
    <p:extLst>
      <p:ext uri="{BB962C8B-B14F-4D97-AF65-F5344CB8AC3E}">
        <p14:creationId xmlns:p14="http://schemas.microsoft.com/office/powerpoint/2010/main" val="1940685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371600" y="3188970"/>
            <a:ext cx="15544800" cy="2160270"/>
          </a:xfrm>
          <a:prstGeom prst="rect">
            <a:avLst/>
          </a:prstGeom>
        </p:spPr>
        <p:txBody>
          <a:bodyPr wrap="square" lIns="0" tIns="0" rIns="0" bIns="0">
            <a:spAutoFit/>
          </a:bodyPr>
          <a:lstStyle>
            <a:lvl1pPr>
              <a:defRPr sz="6500" b="0" i="0">
                <a:solidFill>
                  <a:schemeClr val="bg1"/>
                </a:solidFill>
                <a:latin typeface="Microsoft Sans Serif"/>
                <a:cs typeface="Microsoft Sans Serif"/>
              </a:defRPr>
            </a:lvl1pPr>
          </a:lstStyle>
          <a:p>
            <a:endParaRPr/>
          </a:p>
        </p:txBody>
      </p:sp>
      <p:sp>
        <p:nvSpPr>
          <p:cNvPr id="3" name="Holder 3"/>
          <p:cNvSpPr>
            <a:spLocks noGrp="1"/>
          </p:cNvSpPr>
          <p:nvPr>
            <p:ph type="subTitle" idx="4"/>
          </p:nvPr>
        </p:nvSpPr>
        <p:spPr>
          <a:xfrm>
            <a:off x="2743200" y="5760720"/>
            <a:ext cx="12801600" cy="2571750"/>
          </a:xfrm>
          <a:prstGeom prst="rect">
            <a:avLst/>
          </a:prstGeom>
        </p:spPr>
        <p:txBody>
          <a:bodyPr wrap="square" lIns="0" tIns="0" rIns="0" bIns="0">
            <a:spAutoFit/>
          </a:bodyPr>
          <a:lstStyle>
            <a:lvl1pPr>
              <a:defRPr sz="2450" b="0" i="0">
                <a:solidFill>
                  <a:schemeClr val="bg1"/>
                </a:solidFill>
                <a:latin typeface="Microsoft Sans Serif"/>
                <a:cs typeface="Microsoft Sans Serif"/>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6500" b="0" i="0">
                <a:solidFill>
                  <a:schemeClr val="bg1"/>
                </a:solidFill>
                <a:latin typeface="Microsoft Sans Serif"/>
                <a:cs typeface="Microsoft Sans Serif"/>
              </a:defRPr>
            </a:lvl1pPr>
          </a:lstStyle>
          <a:p>
            <a:endParaRPr/>
          </a:p>
        </p:txBody>
      </p:sp>
      <p:sp>
        <p:nvSpPr>
          <p:cNvPr id="3" name="Holder 3"/>
          <p:cNvSpPr>
            <a:spLocks noGrp="1"/>
          </p:cNvSpPr>
          <p:nvPr>
            <p:ph type="body" idx="1"/>
          </p:nvPr>
        </p:nvSpPr>
        <p:spPr/>
        <p:txBody>
          <a:bodyPr lIns="0" tIns="0" rIns="0" bIns="0"/>
          <a:lstStyle>
            <a:lvl1pPr>
              <a:defRPr sz="2450" b="0" i="0">
                <a:solidFill>
                  <a:schemeClr val="bg1"/>
                </a:solidFill>
                <a:latin typeface="Microsoft Sans Serif"/>
                <a:cs typeface="Microsoft Sans Serif"/>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B6CCB6"/>
          </a:solidFill>
        </p:spPr>
        <p:txBody>
          <a:bodyPr wrap="square" lIns="0" tIns="0" rIns="0" bIns="0" rtlCol="0"/>
          <a:lstStyle/>
          <a:p>
            <a:endParaRPr/>
          </a:p>
        </p:txBody>
      </p:sp>
      <p:sp>
        <p:nvSpPr>
          <p:cNvPr id="17" name="bg object 17"/>
          <p:cNvSpPr/>
          <p:nvPr/>
        </p:nvSpPr>
        <p:spPr>
          <a:xfrm>
            <a:off x="0" y="0"/>
            <a:ext cx="9803765" cy="10274300"/>
          </a:xfrm>
          <a:custGeom>
            <a:avLst/>
            <a:gdLst/>
            <a:ahLst/>
            <a:cxnLst/>
            <a:rect l="l" t="t" r="r" b="b"/>
            <a:pathLst>
              <a:path w="9803765" h="10274300">
                <a:moveTo>
                  <a:pt x="6541838" y="10274299"/>
                </a:moveTo>
                <a:lnTo>
                  <a:pt x="0" y="10274299"/>
                </a:lnTo>
                <a:lnTo>
                  <a:pt x="0" y="0"/>
                </a:lnTo>
                <a:lnTo>
                  <a:pt x="6454735" y="0"/>
                </a:lnTo>
                <a:lnTo>
                  <a:pt x="6486243" y="12699"/>
                </a:lnTo>
                <a:lnTo>
                  <a:pt x="6535027" y="38099"/>
                </a:lnTo>
                <a:lnTo>
                  <a:pt x="6583541" y="50799"/>
                </a:lnTo>
                <a:lnTo>
                  <a:pt x="6821820" y="177799"/>
                </a:lnTo>
                <a:lnTo>
                  <a:pt x="7052339" y="304799"/>
                </a:lnTo>
                <a:lnTo>
                  <a:pt x="7097438" y="317499"/>
                </a:lnTo>
                <a:lnTo>
                  <a:pt x="7230608" y="393699"/>
                </a:lnTo>
                <a:lnTo>
                  <a:pt x="7274267" y="431799"/>
                </a:lnTo>
                <a:lnTo>
                  <a:pt x="7402954" y="507999"/>
                </a:lnTo>
                <a:lnTo>
                  <a:pt x="7528070" y="584199"/>
                </a:lnTo>
                <a:lnTo>
                  <a:pt x="7609409" y="634999"/>
                </a:lnTo>
                <a:lnTo>
                  <a:pt x="7689027" y="685799"/>
                </a:lnTo>
                <a:lnTo>
                  <a:pt x="7766872" y="736599"/>
                </a:lnTo>
                <a:lnTo>
                  <a:pt x="7805113" y="774699"/>
                </a:lnTo>
                <a:lnTo>
                  <a:pt x="7880198" y="825499"/>
                </a:lnTo>
                <a:lnTo>
                  <a:pt x="7953377" y="876299"/>
                </a:lnTo>
                <a:lnTo>
                  <a:pt x="7989235" y="901699"/>
                </a:lnTo>
                <a:lnTo>
                  <a:pt x="8024597" y="939799"/>
                </a:lnTo>
                <a:lnTo>
                  <a:pt x="8059456" y="965199"/>
                </a:lnTo>
                <a:lnTo>
                  <a:pt x="8093804" y="990599"/>
                </a:lnTo>
                <a:lnTo>
                  <a:pt x="8127637" y="1015999"/>
                </a:lnTo>
                <a:lnTo>
                  <a:pt x="8160946" y="1041399"/>
                </a:lnTo>
                <a:lnTo>
                  <a:pt x="8193726" y="1079499"/>
                </a:lnTo>
                <a:lnTo>
                  <a:pt x="8225969" y="1104899"/>
                </a:lnTo>
                <a:lnTo>
                  <a:pt x="8257670" y="1130299"/>
                </a:lnTo>
                <a:lnTo>
                  <a:pt x="8288820" y="1155699"/>
                </a:lnTo>
                <a:lnTo>
                  <a:pt x="8319415" y="1193799"/>
                </a:lnTo>
                <a:lnTo>
                  <a:pt x="8349446" y="1219199"/>
                </a:lnTo>
                <a:lnTo>
                  <a:pt x="8378908" y="1244599"/>
                </a:lnTo>
                <a:lnTo>
                  <a:pt x="8407794" y="1269999"/>
                </a:lnTo>
                <a:lnTo>
                  <a:pt x="8436097" y="1308099"/>
                </a:lnTo>
                <a:lnTo>
                  <a:pt x="8463810" y="1333499"/>
                </a:lnTo>
                <a:lnTo>
                  <a:pt x="8490927" y="1358899"/>
                </a:lnTo>
                <a:lnTo>
                  <a:pt x="8517442" y="1396999"/>
                </a:lnTo>
                <a:lnTo>
                  <a:pt x="8543347" y="1422399"/>
                </a:lnTo>
                <a:lnTo>
                  <a:pt x="8568635" y="1447799"/>
                </a:lnTo>
                <a:lnTo>
                  <a:pt x="8593302" y="1473199"/>
                </a:lnTo>
                <a:lnTo>
                  <a:pt x="8617338" y="1511299"/>
                </a:lnTo>
                <a:lnTo>
                  <a:pt x="8640739" y="1536699"/>
                </a:lnTo>
                <a:lnTo>
                  <a:pt x="8663497" y="1562099"/>
                </a:lnTo>
                <a:lnTo>
                  <a:pt x="8685606" y="1600199"/>
                </a:lnTo>
                <a:lnTo>
                  <a:pt x="8707059" y="1625599"/>
                </a:lnTo>
                <a:lnTo>
                  <a:pt x="8727849" y="1650999"/>
                </a:lnTo>
                <a:lnTo>
                  <a:pt x="8747970" y="1689099"/>
                </a:lnTo>
                <a:lnTo>
                  <a:pt x="8767415" y="1714499"/>
                </a:lnTo>
                <a:lnTo>
                  <a:pt x="8786178" y="1752599"/>
                </a:lnTo>
                <a:lnTo>
                  <a:pt x="8804251" y="1777999"/>
                </a:lnTo>
                <a:lnTo>
                  <a:pt x="8835058" y="1828799"/>
                </a:lnTo>
                <a:lnTo>
                  <a:pt x="8865360" y="1879599"/>
                </a:lnTo>
                <a:lnTo>
                  <a:pt x="8895157" y="1930399"/>
                </a:lnTo>
                <a:lnTo>
                  <a:pt x="8924451" y="1981199"/>
                </a:lnTo>
                <a:lnTo>
                  <a:pt x="8953242" y="2031999"/>
                </a:lnTo>
                <a:lnTo>
                  <a:pt x="8981532" y="2082799"/>
                </a:lnTo>
                <a:lnTo>
                  <a:pt x="9009322" y="2133599"/>
                </a:lnTo>
                <a:lnTo>
                  <a:pt x="9036612" y="2184399"/>
                </a:lnTo>
                <a:lnTo>
                  <a:pt x="9063405" y="2235199"/>
                </a:lnTo>
                <a:lnTo>
                  <a:pt x="9089701" y="2285999"/>
                </a:lnTo>
                <a:lnTo>
                  <a:pt x="9115501" y="2336799"/>
                </a:lnTo>
                <a:lnTo>
                  <a:pt x="9140806" y="2387599"/>
                </a:lnTo>
                <a:lnTo>
                  <a:pt x="9165618" y="2438399"/>
                </a:lnTo>
                <a:lnTo>
                  <a:pt x="9189938" y="2489199"/>
                </a:lnTo>
                <a:lnTo>
                  <a:pt x="9213766" y="2539999"/>
                </a:lnTo>
                <a:lnTo>
                  <a:pt x="9237104" y="2578099"/>
                </a:lnTo>
                <a:lnTo>
                  <a:pt x="9259953" y="2628899"/>
                </a:lnTo>
                <a:lnTo>
                  <a:pt x="9282314" y="2679699"/>
                </a:lnTo>
                <a:lnTo>
                  <a:pt x="9304188" y="2730499"/>
                </a:lnTo>
                <a:lnTo>
                  <a:pt x="9325576" y="2781299"/>
                </a:lnTo>
                <a:lnTo>
                  <a:pt x="9346480" y="2819399"/>
                </a:lnTo>
                <a:lnTo>
                  <a:pt x="9366900" y="2870199"/>
                </a:lnTo>
                <a:lnTo>
                  <a:pt x="9386837" y="2920999"/>
                </a:lnTo>
                <a:lnTo>
                  <a:pt x="9406293" y="2959099"/>
                </a:lnTo>
                <a:lnTo>
                  <a:pt x="9425269" y="3009899"/>
                </a:lnTo>
                <a:lnTo>
                  <a:pt x="9443766" y="3060699"/>
                </a:lnTo>
                <a:lnTo>
                  <a:pt x="9461785" y="3111499"/>
                </a:lnTo>
                <a:lnTo>
                  <a:pt x="9479327" y="3149599"/>
                </a:lnTo>
                <a:lnTo>
                  <a:pt x="9496393" y="3200399"/>
                </a:lnTo>
                <a:lnTo>
                  <a:pt x="9512985" y="3238499"/>
                </a:lnTo>
                <a:lnTo>
                  <a:pt x="9529103" y="3289299"/>
                </a:lnTo>
                <a:lnTo>
                  <a:pt x="9544748" y="3340099"/>
                </a:lnTo>
                <a:lnTo>
                  <a:pt x="9559922" y="3378199"/>
                </a:lnTo>
                <a:lnTo>
                  <a:pt x="9574626" y="3428999"/>
                </a:lnTo>
                <a:lnTo>
                  <a:pt x="9588861" y="3467099"/>
                </a:lnTo>
                <a:lnTo>
                  <a:pt x="9602627" y="3517899"/>
                </a:lnTo>
                <a:lnTo>
                  <a:pt x="9615927" y="3568699"/>
                </a:lnTo>
                <a:lnTo>
                  <a:pt x="9628761" y="3606799"/>
                </a:lnTo>
                <a:lnTo>
                  <a:pt x="9641130" y="3657599"/>
                </a:lnTo>
                <a:lnTo>
                  <a:pt x="9653035" y="3695699"/>
                </a:lnTo>
                <a:lnTo>
                  <a:pt x="9664478" y="3746499"/>
                </a:lnTo>
                <a:lnTo>
                  <a:pt x="9675460" y="3784599"/>
                </a:lnTo>
                <a:lnTo>
                  <a:pt x="9685982" y="3835399"/>
                </a:lnTo>
                <a:lnTo>
                  <a:pt x="9696044" y="3873499"/>
                </a:lnTo>
                <a:lnTo>
                  <a:pt x="9705648" y="3924299"/>
                </a:lnTo>
                <a:lnTo>
                  <a:pt x="9714795" y="3962399"/>
                </a:lnTo>
                <a:lnTo>
                  <a:pt x="9723487" y="4013199"/>
                </a:lnTo>
                <a:lnTo>
                  <a:pt x="9731723" y="4051299"/>
                </a:lnTo>
                <a:lnTo>
                  <a:pt x="9739506" y="4102099"/>
                </a:lnTo>
                <a:lnTo>
                  <a:pt x="9746837" y="4140199"/>
                </a:lnTo>
                <a:lnTo>
                  <a:pt x="9753716" y="4190999"/>
                </a:lnTo>
                <a:lnTo>
                  <a:pt x="9760144" y="4229099"/>
                </a:lnTo>
                <a:lnTo>
                  <a:pt x="9766124" y="4279899"/>
                </a:lnTo>
                <a:lnTo>
                  <a:pt x="9771656" y="4317999"/>
                </a:lnTo>
                <a:lnTo>
                  <a:pt x="9776740" y="4368799"/>
                </a:lnTo>
                <a:lnTo>
                  <a:pt x="9781379" y="4406899"/>
                </a:lnTo>
                <a:lnTo>
                  <a:pt x="9785573" y="4457699"/>
                </a:lnTo>
                <a:lnTo>
                  <a:pt x="9789323" y="4495799"/>
                </a:lnTo>
                <a:lnTo>
                  <a:pt x="9792631" y="4546599"/>
                </a:lnTo>
                <a:lnTo>
                  <a:pt x="9795497" y="4584699"/>
                </a:lnTo>
                <a:lnTo>
                  <a:pt x="9797923" y="4635499"/>
                </a:lnTo>
                <a:lnTo>
                  <a:pt x="9799910" y="4673599"/>
                </a:lnTo>
                <a:lnTo>
                  <a:pt x="9801458" y="4724399"/>
                </a:lnTo>
                <a:lnTo>
                  <a:pt x="9802570" y="4762499"/>
                </a:lnTo>
                <a:lnTo>
                  <a:pt x="9803246" y="4813299"/>
                </a:lnTo>
                <a:lnTo>
                  <a:pt x="9803486" y="4851399"/>
                </a:lnTo>
                <a:lnTo>
                  <a:pt x="9803294" y="4902199"/>
                </a:lnTo>
                <a:lnTo>
                  <a:pt x="9802668" y="4940299"/>
                </a:lnTo>
                <a:lnTo>
                  <a:pt x="9801612" y="4991099"/>
                </a:lnTo>
                <a:lnTo>
                  <a:pt x="9800125" y="5029199"/>
                </a:lnTo>
                <a:lnTo>
                  <a:pt x="9798208" y="5079999"/>
                </a:lnTo>
                <a:lnTo>
                  <a:pt x="9795864" y="5118099"/>
                </a:lnTo>
                <a:lnTo>
                  <a:pt x="9793092" y="5168899"/>
                </a:lnTo>
                <a:lnTo>
                  <a:pt x="9789895" y="5206999"/>
                </a:lnTo>
                <a:lnTo>
                  <a:pt x="9786273" y="5257799"/>
                </a:lnTo>
                <a:lnTo>
                  <a:pt x="9782227" y="5295899"/>
                </a:lnTo>
                <a:lnTo>
                  <a:pt x="9777758" y="5346699"/>
                </a:lnTo>
                <a:lnTo>
                  <a:pt x="9772868" y="5397499"/>
                </a:lnTo>
                <a:lnTo>
                  <a:pt x="9767558" y="5435599"/>
                </a:lnTo>
                <a:lnTo>
                  <a:pt x="9761828" y="5486399"/>
                </a:lnTo>
                <a:lnTo>
                  <a:pt x="9755681" y="5524499"/>
                </a:lnTo>
                <a:lnTo>
                  <a:pt x="9749116" y="5575299"/>
                </a:lnTo>
                <a:lnTo>
                  <a:pt x="9742135" y="5626099"/>
                </a:lnTo>
                <a:lnTo>
                  <a:pt x="9734739" y="5664199"/>
                </a:lnTo>
                <a:lnTo>
                  <a:pt x="9726930" y="5714999"/>
                </a:lnTo>
                <a:lnTo>
                  <a:pt x="9718708" y="5765799"/>
                </a:lnTo>
                <a:lnTo>
                  <a:pt x="9710075" y="5803899"/>
                </a:lnTo>
                <a:lnTo>
                  <a:pt x="9701031" y="5854699"/>
                </a:lnTo>
                <a:lnTo>
                  <a:pt x="9691578" y="5905499"/>
                </a:lnTo>
                <a:lnTo>
                  <a:pt x="9681716" y="5943599"/>
                </a:lnTo>
                <a:lnTo>
                  <a:pt x="9671448" y="5994399"/>
                </a:lnTo>
                <a:lnTo>
                  <a:pt x="9660774" y="6045199"/>
                </a:lnTo>
                <a:lnTo>
                  <a:pt x="9649695" y="6095999"/>
                </a:lnTo>
                <a:lnTo>
                  <a:pt x="9638212" y="6134099"/>
                </a:lnTo>
                <a:lnTo>
                  <a:pt x="9626326" y="6184899"/>
                </a:lnTo>
                <a:lnTo>
                  <a:pt x="9614039" y="6235699"/>
                </a:lnTo>
                <a:lnTo>
                  <a:pt x="9601352" y="6286499"/>
                </a:lnTo>
                <a:lnTo>
                  <a:pt x="9588265" y="6337299"/>
                </a:lnTo>
                <a:lnTo>
                  <a:pt x="9574780" y="6375399"/>
                </a:lnTo>
                <a:lnTo>
                  <a:pt x="9560898" y="6426199"/>
                </a:lnTo>
                <a:lnTo>
                  <a:pt x="9546619" y="6476999"/>
                </a:lnTo>
                <a:lnTo>
                  <a:pt x="9531946" y="6527799"/>
                </a:lnTo>
                <a:lnTo>
                  <a:pt x="9516880" y="6578599"/>
                </a:lnTo>
                <a:lnTo>
                  <a:pt x="9501420" y="6629399"/>
                </a:lnTo>
                <a:lnTo>
                  <a:pt x="9485569" y="6680199"/>
                </a:lnTo>
                <a:lnTo>
                  <a:pt x="9469328" y="6730999"/>
                </a:lnTo>
                <a:lnTo>
                  <a:pt x="9452697" y="6781799"/>
                </a:lnTo>
                <a:lnTo>
                  <a:pt x="9435678" y="6832599"/>
                </a:lnTo>
                <a:lnTo>
                  <a:pt x="9418272" y="6883399"/>
                </a:lnTo>
                <a:lnTo>
                  <a:pt x="9400480" y="6934199"/>
                </a:lnTo>
                <a:lnTo>
                  <a:pt x="9382303" y="6984999"/>
                </a:lnTo>
                <a:lnTo>
                  <a:pt x="9363742" y="7035799"/>
                </a:lnTo>
                <a:lnTo>
                  <a:pt x="9344799" y="7086599"/>
                </a:lnTo>
                <a:lnTo>
                  <a:pt x="9327008" y="7137399"/>
                </a:lnTo>
                <a:lnTo>
                  <a:pt x="9308796" y="7188199"/>
                </a:lnTo>
                <a:lnTo>
                  <a:pt x="9290166" y="7238999"/>
                </a:lnTo>
                <a:lnTo>
                  <a:pt x="9271121" y="7277099"/>
                </a:lnTo>
                <a:lnTo>
                  <a:pt x="9251665" y="7327899"/>
                </a:lnTo>
                <a:lnTo>
                  <a:pt x="9231802" y="7378699"/>
                </a:lnTo>
                <a:lnTo>
                  <a:pt x="9211534" y="7429499"/>
                </a:lnTo>
                <a:lnTo>
                  <a:pt x="9190865" y="7467599"/>
                </a:lnTo>
                <a:lnTo>
                  <a:pt x="9169799" y="7518399"/>
                </a:lnTo>
                <a:lnTo>
                  <a:pt x="9148338" y="7569199"/>
                </a:lnTo>
                <a:lnTo>
                  <a:pt x="9126487" y="7607299"/>
                </a:lnTo>
                <a:lnTo>
                  <a:pt x="9104248" y="7658099"/>
                </a:lnTo>
                <a:lnTo>
                  <a:pt x="9081626" y="7696199"/>
                </a:lnTo>
                <a:lnTo>
                  <a:pt x="9058623" y="7746999"/>
                </a:lnTo>
                <a:lnTo>
                  <a:pt x="9035243" y="7785099"/>
                </a:lnTo>
                <a:lnTo>
                  <a:pt x="9011490" y="7835899"/>
                </a:lnTo>
                <a:lnTo>
                  <a:pt x="8987366" y="7873999"/>
                </a:lnTo>
                <a:lnTo>
                  <a:pt x="8962876" y="7924799"/>
                </a:lnTo>
                <a:lnTo>
                  <a:pt x="8938022" y="7962899"/>
                </a:lnTo>
                <a:lnTo>
                  <a:pt x="8912808" y="8013699"/>
                </a:lnTo>
                <a:lnTo>
                  <a:pt x="8887238" y="8051799"/>
                </a:lnTo>
                <a:lnTo>
                  <a:pt x="8861314" y="8102599"/>
                </a:lnTo>
                <a:lnTo>
                  <a:pt x="8835041" y="8140699"/>
                </a:lnTo>
                <a:lnTo>
                  <a:pt x="8808421" y="8178799"/>
                </a:lnTo>
                <a:lnTo>
                  <a:pt x="8781459" y="8229599"/>
                </a:lnTo>
                <a:lnTo>
                  <a:pt x="8754157" y="8267699"/>
                </a:lnTo>
                <a:lnTo>
                  <a:pt x="8726519" y="8305799"/>
                </a:lnTo>
                <a:lnTo>
                  <a:pt x="8698548" y="8356599"/>
                </a:lnTo>
                <a:lnTo>
                  <a:pt x="8670248" y="8394699"/>
                </a:lnTo>
                <a:lnTo>
                  <a:pt x="8641623" y="8432799"/>
                </a:lnTo>
                <a:lnTo>
                  <a:pt x="8612675" y="8470899"/>
                </a:lnTo>
                <a:lnTo>
                  <a:pt x="8583407" y="8521699"/>
                </a:lnTo>
                <a:lnTo>
                  <a:pt x="8553825" y="8559799"/>
                </a:lnTo>
                <a:lnTo>
                  <a:pt x="8523930" y="8597899"/>
                </a:lnTo>
                <a:lnTo>
                  <a:pt x="8493726" y="8635999"/>
                </a:lnTo>
                <a:lnTo>
                  <a:pt x="8463217" y="8674099"/>
                </a:lnTo>
                <a:lnTo>
                  <a:pt x="8432406" y="8712199"/>
                </a:lnTo>
                <a:lnTo>
                  <a:pt x="8401297" y="8750299"/>
                </a:lnTo>
                <a:lnTo>
                  <a:pt x="8369892" y="8788399"/>
                </a:lnTo>
                <a:lnTo>
                  <a:pt x="8338196" y="8826499"/>
                </a:lnTo>
                <a:lnTo>
                  <a:pt x="8306212" y="8864599"/>
                </a:lnTo>
                <a:lnTo>
                  <a:pt x="8273942" y="8902699"/>
                </a:lnTo>
                <a:lnTo>
                  <a:pt x="8208563" y="8978899"/>
                </a:lnTo>
                <a:lnTo>
                  <a:pt x="8142085" y="9055099"/>
                </a:lnTo>
                <a:lnTo>
                  <a:pt x="8074536" y="9131299"/>
                </a:lnTo>
                <a:lnTo>
                  <a:pt x="8040368" y="9156699"/>
                </a:lnTo>
                <a:lnTo>
                  <a:pt x="7971264" y="9232899"/>
                </a:lnTo>
                <a:lnTo>
                  <a:pt x="7936333" y="9270999"/>
                </a:lnTo>
                <a:lnTo>
                  <a:pt x="7901156" y="9296399"/>
                </a:lnTo>
                <a:lnTo>
                  <a:pt x="7830073" y="9372599"/>
                </a:lnTo>
                <a:lnTo>
                  <a:pt x="7794174" y="9397999"/>
                </a:lnTo>
                <a:lnTo>
                  <a:pt x="7758042" y="9436099"/>
                </a:lnTo>
                <a:lnTo>
                  <a:pt x="7721679" y="9461499"/>
                </a:lnTo>
                <a:lnTo>
                  <a:pt x="7685090" y="9499599"/>
                </a:lnTo>
                <a:lnTo>
                  <a:pt x="7648277" y="9524999"/>
                </a:lnTo>
                <a:lnTo>
                  <a:pt x="7611244" y="9563099"/>
                </a:lnTo>
                <a:lnTo>
                  <a:pt x="7573995" y="9588499"/>
                </a:lnTo>
                <a:lnTo>
                  <a:pt x="7536532" y="9626599"/>
                </a:lnTo>
                <a:lnTo>
                  <a:pt x="7498860" y="9651999"/>
                </a:lnTo>
                <a:lnTo>
                  <a:pt x="7460981" y="9690099"/>
                </a:lnTo>
                <a:lnTo>
                  <a:pt x="7384618" y="9740899"/>
                </a:lnTo>
                <a:lnTo>
                  <a:pt x="7346141" y="9778999"/>
                </a:lnTo>
                <a:lnTo>
                  <a:pt x="7229567" y="9855199"/>
                </a:lnTo>
                <a:lnTo>
                  <a:pt x="7190340" y="9893299"/>
                </a:lnTo>
                <a:lnTo>
                  <a:pt x="6910927" y="10071099"/>
                </a:lnTo>
                <a:lnTo>
                  <a:pt x="6706624" y="10198099"/>
                </a:lnTo>
                <a:lnTo>
                  <a:pt x="6665336" y="10210799"/>
                </a:lnTo>
                <a:lnTo>
                  <a:pt x="6582359" y="10261599"/>
                </a:lnTo>
                <a:lnTo>
                  <a:pt x="6541838" y="10274299"/>
                </a:lnTo>
                <a:close/>
              </a:path>
            </a:pathLst>
          </a:custGeom>
          <a:solidFill>
            <a:srgbClr val="4E664E"/>
          </a:solidFill>
        </p:spPr>
        <p:txBody>
          <a:bodyPr wrap="square" lIns="0" tIns="0" rIns="0" bIns="0" rtlCol="0"/>
          <a:lstStyle/>
          <a:p>
            <a:endParaRPr/>
          </a:p>
        </p:txBody>
      </p:sp>
      <p:sp>
        <p:nvSpPr>
          <p:cNvPr id="18" name="bg object 18"/>
          <p:cNvSpPr/>
          <p:nvPr/>
        </p:nvSpPr>
        <p:spPr>
          <a:xfrm>
            <a:off x="4671320" y="7123714"/>
            <a:ext cx="13601065" cy="3184525"/>
          </a:xfrm>
          <a:custGeom>
            <a:avLst/>
            <a:gdLst/>
            <a:ahLst/>
            <a:cxnLst/>
            <a:rect l="l" t="t" r="r" b="b"/>
            <a:pathLst>
              <a:path w="13601065" h="3184525">
                <a:moveTo>
                  <a:pt x="13575573" y="3184007"/>
                </a:moveTo>
                <a:lnTo>
                  <a:pt x="63598" y="3182832"/>
                </a:lnTo>
                <a:lnTo>
                  <a:pt x="53744" y="3163285"/>
                </a:lnTo>
                <a:lnTo>
                  <a:pt x="13575573" y="3184007"/>
                </a:lnTo>
                <a:close/>
              </a:path>
              <a:path w="13601065" h="3184525">
                <a:moveTo>
                  <a:pt x="96776" y="2966520"/>
                </a:moveTo>
                <a:lnTo>
                  <a:pt x="130772" y="3033957"/>
                </a:lnTo>
                <a:lnTo>
                  <a:pt x="33646" y="3123419"/>
                </a:lnTo>
                <a:lnTo>
                  <a:pt x="0" y="3056675"/>
                </a:lnTo>
                <a:lnTo>
                  <a:pt x="96776" y="2966520"/>
                </a:lnTo>
                <a:close/>
              </a:path>
              <a:path w="13601065" h="3184525">
                <a:moveTo>
                  <a:pt x="148388" y="2786775"/>
                </a:moveTo>
                <a:lnTo>
                  <a:pt x="182183" y="2853813"/>
                </a:lnTo>
                <a:lnTo>
                  <a:pt x="84084" y="2941343"/>
                </a:lnTo>
                <a:lnTo>
                  <a:pt x="49995" y="2873723"/>
                </a:lnTo>
                <a:lnTo>
                  <a:pt x="148388" y="2786775"/>
                </a:lnTo>
                <a:close/>
              </a:path>
              <a:path w="13601065" h="3184525">
                <a:moveTo>
                  <a:pt x="217868" y="2642474"/>
                </a:moveTo>
                <a:lnTo>
                  <a:pt x="250993" y="2708184"/>
                </a:lnTo>
                <a:lnTo>
                  <a:pt x="152227" y="2794390"/>
                </a:lnTo>
                <a:lnTo>
                  <a:pt x="118909" y="2728300"/>
                </a:lnTo>
                <a:lnTo>
                  <a:pt x="217868" y="2642474"/>
                </a:lnTo>
                <a:close/>
              </a:path>
              <a:path w="13601065" h="3184525">
                <a:moveTo>
                  <a:pt x="289232" y="2501911"/>
                </a:moveTo>
                <a:lnTo>
                  <a:pt x="321924" y="2566760"/>
                </a:lnTo>
                <a:lnTo>
                  <a:pt x="222431" y="2651526"/>
                </a:lnTo>
                <a:lnTo>
                  <a:pt x="189614" y="2586428"/>
                </a:lnTo>
                <a:lnTo>
                  <a:pt x="289232" y="2501911"/>
                </a:lnTo>
                <a:close/>
              </a:path>
              <a:path w="13601065" h="3184525">
                <a:moveTo>
                  <a:pt x="362764" y="2365647"/>
                </a:moveTo>
                <a:lnTo>
                  <a:pt x="382300" y="2404399"/>
                </a:lnTo>
                <a:lnTo>
                  <a:pt x="281746" y="2487062"/>
                </a:lnTo>
                <a:lnTo>
                  <a:pt x="262392" y="2448669"/>
                </a:lnTo>
                <a:lnTo>
                  <a:pt x="362764" y="2365647"/>
                </a:lnTo>
                <a:close/>
              </a:path>
              <a:path w="13601065" h="3184525">
                <a:moveTo>
                  <a:pt x="426864" y="2210674"/>
                </a:moveTo>
                <a:lnTo>
                  <a:pt x="458864" y="2274151"/>
                </a:lnTo>
                <a:lnTo>
                  <a:pt x="357447" y="2355101"/>
                </a:lnTo>
                <a:lnTo>
                  <a:pt x="325340" y="2291412"/>
                </a:lnTo>
                <a:lnTo>
                  <a:pt x="426864" y="2210674"/>
                </a:lnTo>
                <a:close/>
              </a:path>
              <a:path w="13601065" h="3184525">
                <a:moveTo>
                  <a:pt x="506552" y="2086621"/>
                </a:moveTo>
                <a:lnTo>
                  <a:pt x="538138" y="2149277"/>
                </a:lnTo>
                <a:lnTo>
                  <a:pt x="435798" y="2228396"/>
                </a:lnTo>
                <a:lnTo>
                  <a:pt x="404054" y="2165428"/>
                </a:lnTo>
                <a:lnTo>
                  <a:pt x="506552" y="2086621"/>
                </a:lnTo>
                <a:close/>
              </a:path>
              <a:path w="13601065" h="3184525">
                <a:moveTo>
                  <a:pt x="589349" y="1968737"/>
                </a:moveTo>
                <a:lnTo>
                  <a:pt x="620297" y="2030127"/>
                </a:lnTo>
                <a:lnTo>
                  <a:pt x="516976" y="2107299"/>
                </a:lnTo>
                <a:lnTo>
                  <a:pt x="485784" y="2045425"/>
                </a:lnTo>
                <a:lnTo>
                  <a:pt x="589349" y="1968737"/>
                </a:lnTo>
                <a:close/>
              </a:path>
              <a:path w="13601065" h="3184525">
                <a:moveTo>
                  <a:pt x="684215" y="1874794"/>
                </a:moveTo>
                <a:lnTo>
                  <a:pt x="705518" y="1917051"/>
                </a:lnTo>
                <a:lnTo>
                  <a:pt x="601157" y="1992160"/>
                </a:lnTo>
                <a:lnTo>
                  <a:pt x="579886" y="1949966"/>
                </a:lnTo>
                <a:lnTo>
                  <a:pt x="684215" y="1874794"/>
                </a:lnTo>
                <a:close/>
              </a:path>
              <a:path w="13601065" h="3184525">
                <a:moveTo>
                  <a:pt x="772823" y="1768436"/>
                </a:moveTo>
                <a:lnTo>
                  <a:pt x="801923" y="1826159"/>
                </a:lnTo>
                <a:lnTo>
                  <a:pt x="696835" y="1899827"/>
                </a:lnTo>
                <a:lnTo>
                  <a:pt x="667269" y="1841178"/>
                </a:lnTo>
                <a:lnTo>
                  <a:pt x="772823" y="1768436"/>
                </a:lnTo>
                <a:close/>
              </a:path>
              <a:path w="13601065" h="3184525">
                <a:moveTo>
                  <a:pt x="865294" y="1669741"/>
                </a:moveTo>
                <a:lnTo>
                  <a:pt x="892641" y="1723987"/>
                </a:lnTo>
                <a:lnTo>
                  <a:pt x="786414" y="1795396"/>
                </a:lnTo>
                <a:lnTo>
                  <a:pt x="758421" y="1739866"/>
                </a:lnTo>
                <a:lnTo>
                  <a:pt x="865294" y="1669741"/>
                </a:lnTo>
                <a:close/>
              </a:path>
              <a:path w="13601065" h="3184525">
                <a:moveTo>
                  <a:pt x="967029" y="1589422"/>
                </a:moveTo>
                <a:lnTo>
                  <a:pt x="986892" y="1628824"/>
                </a:lnTo>
                <a:lnTo>
                  <a:pt x="879468" y="1697857"/>
                </a:lnTo>
                <a:lnTo>
                  <a:pt x="859224" y="1657699"/>
                </a:lnTo>
                <a:lnTo>
                  <a:pt x="967029" y="1589422"/>
                </a:lnTo>
                <a:close/>
              </a:path>
              <a:path w="13601065" h="3184525">
                <a:moveTo>
                  <a:pt x="1065718" y="1503061"/>
                </a:moveTo>
                <a:lnTo>
                  <a:pt x="1090351" y="1551926"/>
                </a:lnTo>
                <a:lnTo>
                  <a:pt x="981323" y="1617777"/>
                </a:lnTo>
                <a:lnTo>
                  <a:pt x="956644" y="1568821"/>
                </a:lnTo>
                <a:lnTo>
                  <a:pt x="1065718" y="1503061"/>
                </a:lnTo>
                <a:close/>
              </a:path>
              <a:path w="13601065" h="3184525">
                <a:moveTo>
                  <a:pt x="1171782" y="1431330"/>
                </a:moveTo>
                <a:lnTo>
                  <a:pt x="1193206" y="1473828"/>
                </a:lnTo>
                <a:lnTo>
                  <a:pt x="1082892" y="1537130"/>
                </a:lnTo>
                <a:lnTo>
                  <a:pt x="1061854" y="1495397"/>
                </a:lnTo>
                <a:lnTo>
                  <a:pt x="1171782" y="1431330"/>
                </a:lnTo>
                <a:close/>
              </a:path>
              <a:path w="13601065" h="3184525">
                <a:moveTo>
                  <a:pt x="1276270" y="1356473"/>
                </a:moveTo>
                <a:lnTo>
                  <a:pt x="1301680" y="1406877"/>
                </a:lnTo>
                <a:lnTo>
                  <a:pt x="1190533" y="1468526"/>
                </a:lnTo>
                <a:lnTo>
                  <a:pt x="1165666" y="1419198"/>
                </a:lnTo>
                <a:lnTo>
                  <a:pt x="1276270" y="1356473"/>
                </a:lnTo>
                <a:close/>
              </a:path>
              <a:path w="13601065" h="3184525">
                <a:moveTo>
                  <a:pt x="1496475" y="1229033"/>
                </a:moveTo>
                <a:lnTo>
                  <a:pt x="1523384" y="1282411"/>
                </a:lnTo>
                <a:lnTo>
                  <a:pt x="1409848" y="1339321"/>
                </a:lnTo>
                <a:lnTo>
                  <a:pt x="1410750" y="1341110"/>
                </a:lnTo>
                <a:lnTo>
                  <a:pt x="1298388" y="1400348"/>
                </a:lnTo>
                <a:lnTo>
                  <a:pt x="1270782" y="1345587"/>
                </a:lnTo>
                <a:lnTo>
                  <a:pt x="1382611" y="1285292"/>
                </a:lnTo>
                <a:lnTo>
                  <a:pt x="1496475" y="1229033"/>
                </a:lnTo>
                <a:close/>
              </a:path>
              <a:path w="13601065" h="3184525">
                <a:moveTo>
                  <a:pt x="1614093" y="1180221"/>
                </a:moveTo>
                <a:lnTo>
                  <a:pt x="1638193" y="1228026"/>
                </a:lnTo>
                <a:lnTo>
                  <a:pt x="1523897" y="1283429"/>
                </a:lnTo>
                <a:lnTo>
                  <a:pt x="1499069" y="1234179"/>
                </a:lnTo>
                <a:lnTo>
                  <a:pt x="1614093" y="1180221"/>
                </a:lnTo>
                <a:close/>
              </a:path>
              <a:path w="13601065" h="3184525">
                <a:moveTo>
                  <a:pt x="1733637" y="1135229"/>
                </a:moveTo>
                <a:lnTo>
                  <a:pt x="1756487" y="1180556"/>
                </a:lnTo>
                <a:lnTo>
                  <a:pt x="1641087" y="1233769"/>
                </a:lnTo>
                <a:lnTo>
                  <a:pt x="1617972" y="1187917"/>
                </a:lnTo>
                <a:lnTo>
                  <a:pt x="1733637" y="1135229"/>
                </a:lnTo>
                <a:close/>
              </a:path>
              <a:path w="13601065" h="3184525">
                <a:moveTo>
                  <a:pt x="1852197" y="1088286"/>
                </a:moveTo>
                <a:lnTo>
                  <a:pt x="1874954" y="1133428"/>
                </a:lnTo>
                <a:lnTo>
                  <a:pt x="1758841" y="1185226"/>
                </a:lnTo>
                <a:lnTo>
                  <a:pt x="1736108" y="1140132"/>
                </a:lnTo>
                <a:lnTo>
                  <a:pt x="1852197" y="1088286"/>
                </a:lnTo>
                <a:close/>
              </a:path>
              <a:path w="13601065" h="3184525">
                <a:moveTo>
                  <a:pt x="1974919" y="1049598"/>
                </a:moveTo>
                <a:lnTo>
                  <a:pt x="1998251" y="1095882"/>
                </a:lnTo>
                <a:lnTo>
                  <a:pt x="1881414" y="1146243"/>
                </a:lnTo>
                <a:lnTo>
                  <a:pt x="1858198" y="1100190"/>
                </a:lnTo>
                <a:lnTo>
                  <a:pt x="1974919" y="1049598"/>
                </a:lnTo>
                <a:close/>
              </a:path>
              <a:path w="13601065" h="3184525">
                <a:moveTo>
                  <a:pt x="2095585" y="1006833"/>
                </a:moveTo>
                <a:lnTo>
                  <a:pt x="2119149" y="1053575"/>
                </a:lnTo>
                <a:lnTo>
                  <a:pt x="2001893" y="1103106"/>
                </a:lnTo>
                <a:lnTo>
                  <a:pt x="1978445" y="1056593"/>
                </a:lnTo>
                <a:lnTo>
                  <a:pt x="2095585" y="1006833"/>
                </a:lnTo>
                <a:close/>
              </a:path>
              <a:path w="13601065" h="3184525">
                <a:moveTo>
                  <a:pt x="2221446" y="974372"/>
                </a:moveTo>
                <a:lnTo>
                  <a:pt x="2245353" y="1021797"/>
                </a:lnTo>
                <a:lnTo>
                  <a:pt x="2127475" y="1070091"/>
                </a:lnTo>
                <a:lnTo>
                  <a:pt x="2103681" y="1022893"/>
                </a:lnTo>
                <a:lnTo>
                  <a:pt x="2221446" y="974372"/>
                </a:lnTo>
                <a:close/>
              </a:path>
              <a:path w="13601065" h="3184525">
                <a:moveTo>
                  <a:pt x="2344191" y="935731"/>
                </a:moveTo>
                <a:lnTo>
                  <a:pt x="2373416" y="993703"/>
                </a:lnTo>
                <a:lnTo>
                  <a:pt x="2254920" y="1040773"/>
                </a:lnTo>
                <a:lnTo>
                  <a:pt x="2226013" y="983431"/>
                </a:lnTo>
                <a:lnTo>
                  <a:pt x="2344191" y="935731"/>
                </a:lnTo>
                <a:close/>
              </a:path>
              <a:path w="13601065" h="3184525">
                <a:moveTo>
                  <a:pt x="2473152" y="909420"/>
                </a:moveTo>
                <a:lnTo>
                  <a:pt x="2497615" y="957946"/>
                </a:lnTo>
                <a:lnTo>
                  <a:pt x="2378711" y="1004207"/>
                </a:lnTo>
                <a:lnTo>
                  <a:pt x="2354357" y="955896"/>
                </a:lnTo>
                <a:lnTo>
                  <a:pt x="2473152" y="909420"/>
                </a:lnTo>
                <a:close/>
              </a:path>
              <a:path w="13601065" h="3184525">
                <a:moveTo>
                  <a:pt x="2603954" y="886761"/>
                </a:moveTo>
                <a:lnTo>
                  <a:pt x="2628734" y="935915"/>
                </a:lnTo>
                <a:lnTo>
                  <a:pt x="2509223" y="980971"/>
                </a:lnTo>
                <a:lnTo>
                  <a:pt x="2484547" y="932023"/>
                </a:lnTo>
                <a:lnTo>
                  <a:pt x="2603954" y="886761"/>
                </a:lnTo>
                <a:close/>
              </a:path>
              <a:path w="13601065" h="3184525">
                <a:moveTo>
                  <a:pt x="2729973" y="854613"/>
                </a:moveTo>
                <a:lnTo>
                  <a:pt x="2761662" y="917473"/>
                </a:lnTo>
                <a:lnTo>
                  <a:pt x="2641550" y="961337"/>
                </a:lnTo>
                <a:lnTo>
                  <a:pt x="2610160" y="899071"/>
                </a:lnTo>
                <a:lnTo>
                  <a:pt x="2729973" y="854613"/>
                </a:lnTo>
                <a:close/>
              </a:path>
              <a:path w="13601065" h="3184525">
                <a:moveTo>
                  <a:pt x="2863813" y="837979"/>
                </a:moveTo>
                <a:lnTo>
                  <a:pt x="2889080" y="888100"/>
                </a:lnTo>
                <a:lnTo>
                  <a:pt x="2768569" y="931174"/>
                </a:lnTo>
                <a:lnTo>
                  <a:pt x="2743395" y="881238"/>
                </a:lnTo>
                <a:lnTo>
                  <a:pt x="2863813" y="837979"/>
                </a:lnTo>
                <a:close/>
              </a:path>
              <a:path w="13601065" h="3184525">
                <a:moveTo>
                  <a:pt x="2999455" y="824922"/>
                </a:moveTo>
                <a:lnTo>
                  <a:pt x="3024985" y="875564"/>
                </a:lnTo>
                <a:lnTo>
                  <a:pt x="2903883" y="917465"/>
                </a:lnTo>
                <a:lnTo>
                  <a:pt x="2878438" y="866991"/>
                </a:lnTo>
                <a:lnTo>
                  <a:pt x="2999455" y="824922"/>
                </a:lnTo>
                <a:close/>
              </a:path>
              <a:path w="13601065" h="3184525">
                <a:moveTo>
                  <a:pt x="3136888" y="815415"/>
                </a:moveTo>
                <a:lnTo>
                  <a:pt x="3162653" y="866524"/>
                </a:lnTo>
                <a:lnTo>
                  <a:pt x="3040966" y="907264"/>
                </a:lnTo>
                <a:lnTo>
                  <a:pt x="3015276" y="856304"/>
                </a:lnTo>
                <a:lnTo>
                  <a:pt x="3136888" y="815415"/>
                </a:lnTo>
                <a:close/>
              </a:path>
              <a:path w="13601065" h="3184525">
                <a:moveTo>
                  <a:pt x="3267298" y="791979"/>
                </a:moveTo>
                <a:lnTo>
                  <a:pt x="3293204" y="843366"/>
                </a:lnTo>
                <a:lnTo>
                  <a:pt x="3171129" y="883338"/>
                </a:lnTo>
                <a:lnTo>
                  <a:pt x="3145292" y="832086"/>
                </a:lnTo>
                <a:lnTo>
                  <a:pt x="3267298" y="791979"/>
                </a:lnTo>
                <a:close/>
              </a:path>
              <a:path w="13601065" h="3184525">
                <a:moveTo>
                  <a:pt x="3407682" y="788326"/>
                </a:moveTo>
                <a:lnTo>
                  <a:pt x="3433769" y="840074"/>
                </a:lnTo>
                <a:lnTo>
                  <a:pt x="3311119" y="878905"/>
                </a:lnTo>
                <a:lnTo>
                  <a:pt x="3285089" y="827269"/>
                </a:lnTo>
                <a:lnTo>
                  <a:pt x="3407682" y="788326"/>
                </a:lnTo>
                <a:close/>
              </a:path>
              <a:path w="13601065" h="3184525">
                <a:moveTo>
                  <a:pt x="3549817" y="788148"/>
                </a:moveTo>
                <a:lnTo>
                  <a:pt x="3576050" y="840185"/>
                </a:lnTo>
                <a:lnTo>
                  <a:pt x="3452831" y="877885"/>
                </a:lnTo>
                <a:lnTo>
                  <a:pt x="3426642" y="825936"/>
                </a:lnTo>
                <a:lnTo>
                  <a:pt x="3549817" y="788148"/>
                </a:lnTo>
                <a:close/>
              </a:path>
              <a:path w="13601065" h="3184525">
                <a:moveTo>
                  <a:pt x="3693691" y="791417"/>
                </a:moveTo>
                <a:lnTo>
                  <a:pt x="3720028" y="843662"/>
                </a:lnTo>
                <a:lnTo>
                  <a:pt x="3596245" y="880244"/>
                </a:lnTo>
                <a:lnTo>
                  <a:pt x="3569937" y="828059"/>
                </a:lnTo>
                <a:lnTo>
                  <a:pt x="3693691" y="791417"/>
                </a:lnTo>
                <a:close/>
              </a:path>
              <a:path w="13601065" h="3184525">
                <a:moveTo>
                  <a:pt x="3839288" y="798106"/>
                </a:moveTo>
                <a:lnTo>
                  <a:pt x="3865686" y="850471"/>
                </a:lnTo>
                <a:lnTo>
                  <a:pt x="3741345" y="885946"/>
                </a:lnTo>
                <a:lnTo>
                  <a:pt x="3714961" y="833611"/>
                </a:lnTo>
                <a:lnTo>
                  <a:pt x="3839288" y="798106"/>
                </a:lnTo>
                <a:close/>
              </a:path>
              <a:path w="13601065" h="3184525">
                <a:moveTo>
                  <a:pt x="3986594" y="808186"/>
                </a:moveTo>
                <a:lnTo>
                  <a:pt x="4013005" y="860575"/>
                </a:lnTo>
                <a:lnTo>
                  <a:pt x="3888112" y="894956"/>
                </a:lnTo>
                <a:lnTo>
                  <a:pt x="3861700" y="842564"/>
                </a:lnTo>
                <a:lnTo>
                  <a:pt x="3986594" y="808186"/>
                </a:lnTo>
                <a:close/>
              </a:path>
              <a:path w="13601065" h="3184525">
                <a:moveTo>
                  <a:pt x="4135596" y="821629"/>
                </a:moveTo>
                <a:lnTo>
                  <a:pt x="4161968" y="873941"/>
                </a:lnTo>
                <a:lnTo>
                  <a:pt x="4036529" y="907239"/>
                </a:lnTo>
                <a:lnTo>
                  <a:pt x="4010138" y="854889"/>
                </a:lnTo>
                <a:lnTo>
                  <a:pt x="4135596" y="821629"/>
                </a:lnTo>
                <a:close/>
              </a:path>
              <a:path w="13601065" h="3184525">
                <a:moveTo>
                  <a:pt x="4286280" y="838408"/>
                </a:moveTo>
                <a:lnTo>
                  <a:pt x="4312556" y="890531"/>
                </a:lnTo>
                <a:lnTo>
                  <a:pt x="4186577" y="922758"/>
                </a:lnTo>
                <a:lnTo>
                  <a:pt x="4160263" y="870559"/>
                </a:lnTo>
                <a:lnTo>
                  <a:pt x="4286280" y="838408"/>
                </a:lnTo>
                <a:close/>
              </a:path>
              <a:path w="13601065" h="3184525">
                <a:moveTo>
                  <a:pt x="4438631" y="858494"/>
                </a:moveTo>
                <a:lnTo>
                  <a:pt x="4464753" y="910312"/>
                </a:lnTo>
                <a:lnTo>
                  <a:pt x="4338240" y="941479"/>
                </a:lnTo>
                <a:lnTo>
                  <a:pt x="4312059" y="889546"/>
                </a:lnTo>
                <a:lnTo>
                  <a:pt x="4438631" y="858494"/>
                </a:lnTo>
                <a:close/>
              </a:path>
              <a:path w="13601065" h="3184525">
                <a:moveTo>
                  <a:pt x="4592635" y="881859"/>
                </a:moveTo>
                <a:lnTo>
                  <a:pt x="4618541" y="933248"/>
                </a:lnTo>
                <a:lnTo>
                  <a:pt x="4491499" y="963367"/>
                </a:lnTo>
                <a:lnTo>
                  <a:pt x="4465514" y="911821"/>
                </a:lnTo>
                <a:lnTo>
                  <a:pt x="4592635" y="881859"/>
                </a:lnTo>
                <a:close/>
              </a:path>
              <a:path w="13601065" h="3184525">
                <a:moveTo>
                  <a:pt x="4747186" y="906310"/>
                </a:moveTo>
                <a:lnTo>
                  <a:pt x="4773901" y="959303"/>
                </a:lnTo>
                <a:lnTo>
                  <a:pt x="4646337" y="988387"/>
                </a:lnTo>
                <a:lnTo>
                  <a:pt x="4619952" y="936048"/>
                </a:lnTo>
                <a:lnTo>
                  <a:pt x="4747186" y="906310"/>
                </a:lnTo>
                <a:close/>
              </a:path>
              <a:path w="13601065" h="3184525">
                <a:moveTo>
                  <a:pt x="4902722" y="932715"/>
                </a:moveTo>
                <a:lnTo>
                  <a:pt x="4944864" y="1016309"/>
                </a:lnTo>
                <a:lnTo>
                  <a:pt x="4817133" y="1045062"/>
                </a:lnTo>
                <a:lnTo>
                  <a:pt x="4775169" y="961820"/>
                </a:lnTo>
                <a:lnTo>
                  <a:pt x="4902722" y="932715"/>
                </a:lnTo>
                <a:close/>
              </a:path>
              <a:path w="13601065" h="3184525">
                <a:moveTo>
                  <a:pt x="5059158" y="960905"/>
                </a:moveTo>
                <a:lnTo>
                  <a:pt x="5100933" y="1043771"/>
                </a:lnTo>
                <a:lnTo>
                  <a:pt x="4959127" y="1044602"/>
                </a:lnTo>
                <a:lnTo>
                  <a:pt x="4931315" y="989433"/>
                </a:lnTo>
                <a:lnTo>
                  <a:pt x="5059158" y="960905"/>
                </a:lnTo>
                <a:close/>
              </a:path>
              <a:path w="13601065" h="3184525">
                <a:moveTo>
                  <a:pt x="5231193" y="1020037"/>
                </a:moveTo>
                <a:lnTo>
                  <a:pt x="5256861" y="1070954"/>
                </a:lnTo>
                <a:lnTo>
                  <a:pt x="5129272" y="1099985"/>
                </a:lnTo>
                <a:lnTo>
                  <a:pt x="5103006" y="1047883"/>
                </a:lnTo>
                <a:lnTo>
                  <a:pt x="5231193" y="1020037"/>
                </a:lnTo>
                <a:close/>
              </a:path>
              <a:path w="13601065" h="3184525">
                <a:moveTo>
                  <a:pt x="5389402" y="1051743"/>
                </a:moveTo>
                <a:lnTo>
                  <a:pt x="5413071" y="1098694"/>
                </a:lnTo>
                <a:lnTo>
                  <a:pt x="5285341" y="1127447"/>
                </a:lnTo>
                <a:lnTo>
                  <a:pt x="5260990" y="1079143"/>
                </a:lnTo>
                <a:lnTo>
                  <a:pt x="5389402" y="1051743"/>
                </a:lnTo>
                <a:close/>
              </a:path>
              <a:path w="13601065" h="3184525">
                <a:moveTo>
                  <a:pt x="5548230" y="1084677"/>
                </a:moveTo>
                <a:lnTo>
                  <a:pt x="5584762" y="1157144"/>
                </a:lnTo>
                <a:lnTo>
                  <a:pt x="5456824" y="1185484"/>
                </a:lnTo>
                <a:lnTo>
                  <a:pt x="5419620" y="1111686"/>
                </a:lnTo>
                <a:lnTo>
                  <a:pt x="5548230" y="1084677"/>
                </a:lnTo>
                <a:close/>
              </a:path>
              <a:path w="13601065" h="3184525">
                <a:moveTo>
                  <a:pt x="5704584" y="1112705"/>
                </a:moveTo>
                <a:lnTo>
                  <a:pt x="5739837" y="1182634"/>
                </a:lnTo>
                <a:lnTo>
                  <a:pt x="5612866" y="1212894"/>
                </a:lnTo>
                <a:lnTo>
                  <a:pt x="5577200" y="1142143"/>
                </a:lnTo>
                <a:lnTo>
                  <a:pt x="5704584" y="1112705"/>
                </a:lnTo>
                <a:close/>
              </a:path>
              <a:path w="13601065" h="3184525">
                <a:moveTo>
                  <a:pt x="5857890" y="1134686"/>
                </a:moveTo>
                <a:lnTo>
                  <a:pt x="5891964" y="1202277"/>
                </a:lnTo>
                <a:lnTo>
                  <a:pt x="5765984" y="1234500"/>
                </a:lnTo>
                <a:lnTo>
                  <a:pt x="5731527" y="1166149"/>
                </a:lnTo>
                <a:lnTo>
                  <a:pt x="5857890" y="1134686"/>
                </a:lnTo>
                <a:close/>
              </a:path>
              <a:path w="13601065" h="3184525">
                <a:moveTo>
                  <a:pt x="6008103" y="1150530"/>
                </a:moveTo>
                <a:lnTo>
                  <a:pt x="6041076" y="1215937"/>
                </a:lnTo>
                <a:lnTo>
                  <a:pt x="5916108" y="1250170"/>
                </a:lnTo>
                <a:lnTo>
                  <a:pt x="5882775" y="1184049"/>
                </a:lnTo>
                <a:lnTo>
                  <a:pt x="6008103" y="1150530"/>
                </a:lnTo>
                <a:close/>
              </a:path>
              <a:path w="13601065" h="3184525">
                <a:moveTo>
                  <a:pt x="6155178" y="1160151"/>
                </a:moveTo>
                <a:lnTo>
                  <a:pt x="6187104" y="1223482"/>
                </a:lnTo>
                <a:lnTo>
                  <a:pt x="6063172" y="1259768"/>
                </a:lnTo>
                <a:lnTo>
                  <a:pt x="6030901" y="1195754"/>
                </a:lnTo>
                <a:lnTo>
                  <a:pt x="6155178" y="1160151"/>
                </a:lnTo>
                <a:close/>
              </a:path>
              <a:path w="13601065" h="3184525">
                <a:moveTo>
                  <a:pt x="6299072" y="1163461"/>
                </a:moveTo>
                <a:lnTo>
                  <a:pt x="6329982" y="1224776"/>
                </a:lnTo>
                <a:lnTo>
                  <a:pt x="6207107" y="1263161"/>
                </a:lnTo>
                <a:lnTo>
                  <a:pt x="6175860" y="1201177"/>
                </a:lnTo>
                <a:lnTo>
                  <a:pt x="6299072" y="1163461"/>
                </a:lnTo>
                <a:close/>
              </a:path>
              <a:path w="13601065" h="3184525">
                <a:moveTo>
                  <a:pt x="6439740" y="1160372"/>
                </a:moveTo>
                <a:lnTo>
                  <a:pt x="6461252" y="1203045"/>
                </a:lnTo>
                <a:lnTo>
                  <a:pt x="6339095" y="1242853"/>
                </a:lnTo>
                <a:lnTo>
                  <a:pt x="6317608" y="1200231"/>
                </a:lnTo>
                <a:lnTo>
                  <a:pt x="6439740" y="1160372"/>
                </a:lnTo>
                <a:close/>
              </a:path>
              <a:path w="13601065" h="3184525">
                <a:moveTo>
                  <a:pt x="6577138" y="1150797"/>
                </a:moveTo>
                <a:lnTo>
                  <a:pt x="6598729" y="1193626"/>
                </a:lnTo>
                <a:lnTo>
                  <a:pt x="6477667" y="1235606"/>
                </a:lnTo>
                <a:lnTo>
                  <a:pt x="6456101" y="1192828"/>
                </a:lnTo>
                <a:lnTo>
                  <a:pt x="6577138" y="1150797"/>
                </a:lnTo>
                <a:close/>
              </a:path>
              <a:path w="13601065" h="3184525">
                <a:moveTo>
                  <a:pt x="6704700" y="1121710"/>
                </a:moveTo>
                <a:lnTo>
                  <a:pt x="6732875" y="1177600"/>
                </a:lnTo>
                <a:lnTo>
                  <a:pt x="6612931" y="1221798"/>
                </a:lnTo>
                <a:lnTo>
                  <a:pt x="6584401" y="1165205"/>
                </a:lnTo>
                <a:lnTo>
                  <a:pt x="6704700" y="1121710"/>
                </a:lnTo>
                <a:close/>
              </a:path>
              <a:path w="13601065" h="3184525">
                <a:moveTo>
                  <a:pt x="6836550" y="1101130"/>
                </a:moveTo>
                <a:lnTo>
                  <a:pt x="6858224" y="1144123"/>
                </a:lnTo>
                <a:lnTo>
                  <a:pt x="6739037" y="1189824"/>
                </a:lnTo>
                <a:lnTo>
                  <a:pt x="6717371" y="1146845"/>
                </a:lnTo>
                <a:lnTo>
                  <a:pt x="6836550" y="1101130"/>
                </a:lnTo>
                <a:close/>
              </a:path>
              <a:path w="13601065" h="3184525">
                <a:moveTo>
                  <a:pt x="6960372" y="1064625"/>
                </a:moveTo>
                <a:lnTo>
                  <a:pt x="6986669" y="1116789"/>
                </a:lnTo>
                <a:lnTo>
                  <a:pt x="6868637" y="1164780"/>
                </a:lnTo>
                <a:lnTo>
                  <a:pt x="6841947" y="1111837"/>
                </a:lnTo>
                <a:lnTo>
                  <a:pt x="6960372" y="1064625"/>
                </a:lnTo>
                <a:close/>
              </a:path>
              <a:path w="13601065" h="3184525">
                <a:moveTo>
                  <a:pt x="7086551" y="1032795"/>
                </a:moveTo>
                <a:lnTo>
                  <a:pt x="7108154" y="1075648"/>
                </a:lnTo>
                <a:lnTo>
                  <a:pt x="6990905" y="1125193"/>
                </a:lnTo>
                <a:lnTo>
                  <a:pt x="6969270" y="1082277"/>
                </a:lnTo>
                <a:lnTo>
                  <a:pt x="7086551" y="1032795"/>
                </a:lnTo>
                <a:close/>
              </a:path>
              <a:path w="13601065" h="3184525">
                <a:moveTo>
                  <a:pt x="7206552" y="988710"/>
                </a:moveTo>
                <a:lnTo>
                  <a:pt x="7230711" y="1036633"/>
                </a:lnTo>
                <a:lnTo>
                  <a:pt x="7114655" y="1088543"/>
                </a:lnTo>
                <a:lnTo>
                  <a:pt x="7090042" y="1039720"/>
                </a:lnTo>
                <a:lnTo>
                  <a:pt x="7206552" y="988710"/>
                </a:lnTo>
                <a:close/>
              </a:path>
              <a:path w="13601065" h="3184525">
                <a:moveTo>
                  <a:pt x="7328505" y="948498"/>
                </a:moveTo>
                <a:lnTo>
                  <a:pt x="7350015" y="991167"/>
                </a:lnTo>
                <a:lnTo>
                  <a:pt x="7233747" y="1042655"/>
                </a:lnTo>
                <a:lnTo>
                  <a:pt x="7212287" y="1000087"/>
                </a:lnTo>
                <a:lnTo>
                  <a:pt x="7328505" y="948498"/>
                </a:lnTo>
                <a:close/>
              </a:path>
              <a:path w="13601065" h="3184525">
                <a:moveTo>
                  <a:pt x="7449309" y="906005"/>
                </a:moveTo>
                <a:lnTo>
                  <a:pt x="7471119" y="949269"/>
                </a:lnTo>
                <a:lnTo>
                  <a:pt x="7355283" y="1001615"/>
                </a:lnTo>
                <a:lnTo>
                  <a:pt x="7333593" y="958590"/>
                </a:lnTo>
                <a:lnTo>
                  <a:pt x="7449309" y="906005"/>
                </a:lnTo>
                <a:close/>
              </a:path>
              <a:path w="13601065" h="3184525">
                <a:moveTo>
                  <a:pt x="7566963" y="857265"/>
                </a:moveTo>
                <a:lnTo>
                  <a:pt x="7589051" y="901080"/>
                </a:lnTo>
                <a:lnTo>
                  <a:pt x="7473434" y="953861"/>
                </a:lnTo>
                <a:lnTo>
                  <a:pt x="7451489" y="910331"/>
                </a:lnTo>
                <a:lnTo>
                  <a:pt x="7566963" y="857265"/>
                </a:lnTo>
                <a:close/>
              </a:path>
              <a:path w="13601065" h="3184525">
                <a:moveTo>
                  <a:pt x="7686091" y="811449"/>
                </a:moveTo>
                <a:lnTo>
                  <a:pt x="7708619" y="856136"/>
                </a:lnTo>
                <a:lnTo>
                  <a:pt x="7593225" y="909359"/>
                </a:lnTo>
                <a:lnTo>
                  <a:pt x="7570841" y="864957"/>
                </a:lnTo>
                <a:lnTo>
                  <a:pt x="7686091" y="811449"/>
                </a:lnTo>
                <a:close/>
              </a:path>
              <a:path w="13601065" h="3184525">
                <a:moveTo>
                  <a:pt x="7921943" y="715047"/>
                </a:moveTo>
                <a:lnTo>
                  <a:pt x="7944956" y="760695"/>
                </a:lnTo>
                <a:lnTo>
                  <a:pt x="7825876" y="806609"/>
                </a:lnTo>
                <a:lnTo>
                  <a:pt x="7710562" y="859989"/>
                </a:lnTo>
                <a:lnTo>
                  <a:pt x="7687900" y="815036"/>
                </a:lnTo>
                <a:lnTo>
                  <a:pt x="7804884" y="764968"/>
                </a:lnTo>
                <a:lnTo>
                  <a:pt x="7806693" y="768555"/>
                </a:lnTo>
                <a:lnTo>
                  <a:pt x="7921943" y="715047"/>
                </a:lnTo>
                <a:close/>
              </a:path>
              <a:path w="13601065" h="3184525">
                <a:moveTo>
                  <a:pt x="8039226" y="665569"/>
                </a:moveTo>
                <a:lnTo>
                  <a:pt x="8064244" y="715197"/>
                </a:lnTo>
                <a:lnTo>
                  <a:pt x="7948832" y="768384"/>
                </a:lnTo>
                <a:lnTo>
                  <a:pt x="7923845" y="718819"/>
                </a:lnTo>
                <a:lnTo>
                  <a:pt x="8039226" y="665569"/>
                </a:lnTo>
                <a:close/>
              </a:path>
              <a:path w="13601065" h="3184525">
                <a:moveTo>
                  <a:pt x="8159191" y="621414"/>
                </a:moveTo>
                <a:lnTo>
                  <a:pt x="8181874" y="666409"/>
                </a:lnTo>
                <a:lnTo>
                  <a:pt x="8066317" y="719309"/>
                </a:lnTo>
                <a:lnTo>
                  <a:pt x="8043476" y="674000"/>
                </a:lnTo>
                <a:lnTo>
                  <a:pt x="8159191" y="621414"/>
                </a:lnTo>
                <a:close/>
              </a:path>
              <a:path w="13601065" h="3184525">
                <a:moveTo>
                  <a:pt x="8277684" y="574336"/>
                </a:moveTo>
                <a:lnTo>
                  <a:pt x="8302349" y="623264"/>
                </a:lnTo>
                <a:lnTo>
                  <a:pt x="8186471" y="675528"/>
                </a:lnTo>
                <a:lnTo>
                  <a:pt x="8161651" y="626294"/>
                </a:lnTo>
                <a:lnTo>
                  <a:pt x="8277684" y="574336"/>
                </a:lnTo>
                <a:close/>
              </a:path>
              <a:path w="13601065" h="3184525">
                <a:moveTo>
                  <a:pt x="8399851" y="534548"/>
                </a:moveTo>
                <a:lnTo>
                  <a:pt x="8421167" y="576833"/>
                </a:lnTo>
                <a:lnTo>
                  <a:pt x="8304957" y="628438"/>
                </a:lnTo>
                <a:lnTo>
                  <a:pt x="8283515" y="585905"/>
                </a:lnTo>
                <a:lnTo>
                  <a:pt x="8399851" y="534548"/>
                </a:lnTo>
                <a:close/>
              </a:path>
              <a:path w="13601065" h="3184525">
                <a:moveTo>
                  <a:pt x="8522173" y="495069"/>
                </a:moveTo>
                <a:lnTo>
                  <a:pt x="8543242" y="536862"/>
                </a:lnTo>
                <a:lnTo>
                  <a:pt x="8426900" y="588205"/>
                </a:lnTo>
                <a:lnTo>
                  <a:pt x="8405769" y="546288"/>
                </a:lnTo>
                <a:lnTo>
                  <a:pt x="8522173" y="495069"/>
                </a:lnTo>
                <a:close/>
              </a:path>
              <a:path w="13601065" h="3184525">
                <a:moveTo>
                  <a:pt x="8641690" y="450022"/>
                </a:moveTo>
                <a:lnTo>
                  <a:pt x="8662686" y="491673"/>
                </a:lnTo>
                <a:lnTo>
                  <a:pt x="8546233" y="542794"/>
                </a:lnTo>
                <a:lnTo>
                  <a:pt x="8525208" y="501089"/>
                </a:lnTo>
                <a:lnTo>
                  <a:pt x="8641690" y="450022"/>
                </a:lnTo>
                <a:close/>
              </a:path>
              <a:path w="13601065" h="3184525">
                <a:moveTo>
                  <a:pt x="8764631" y="411771"/>
                </a:moveTo>
                <a:lnTo>
                  <a:pt x="8785636" y="453436"/>
                </a:lnTo>
                <a:lnTo>
                  <a:pt x="8668978" y="504154"/>
                </a:lnTo>
                <a:lnTo>
                  <a:pt x="8647990" y="462521"/>
                </a:lnTo>
                <a:lnTo>
                  <a:pt x="8764631" y="411771"/>
                </a:lnTo>
                <a:close/>
              </a:path>
              <a:path w="13601065" h="3184525">
                <a:moveTo>
                  <a:pt x="8884712" y="367843"/>
                </a:moveTo>
                <a:lnTo>
                  <a:pt x="8905783" y="409642"/>
                </a:lnTo>
                <a:lnTo>
                  <a:pt x="8788966" y="460043"/>
                </a:lnTo>
                <a:lnTo>
                  <a:pt x="8767933" y="418321"/>
                </a:lnTo>
                <a:lnTo>
                  <a:pt x="8884712" y="367843"/>
                </a:lnTo>
                <a:close/>
              </a:path>
              <a:path w="13601065" h="3184525">
                <a:moveTo>
                  <a:pt x="9008726" y="331719"/>
                </a:moveTo>
                <a:lnTo>
                  <a:pt x="9029968" y="373856"/>
                </a:lnTo>
                <a:lnTo>
                  <a:pt x="8912875" y="423709"/>
                </a:lnTo>
                <a:lnTo>
                  <a:pt x="8891697" y="381700"/>
                </a:lnTo>
                <a:lnTo>
                  <a:pt x="9008726" y="331719"/>
                </a:lnTo>
                <a:close/>
              </a:path>
              <a:path w="13601065" h="3184525">
                <a:moveTo>
                  <a:pt x="9129672" y="289509"/>
                </a:moveTo>
                <a:lnTo>
                  <a:pt x="9151059" y="331933"/>
                </a:lnTo>
                <a:lnTo>
                  <a:pt x="9033758" y="381374"/>
                </a:lnTo>
                <a:lnTo>
                  <a:pt x="9012446" y="339098"/>
                </a:lnTo>
                <a:lnTo>
                  <a:pt x="9129672" y="289509"/>
                </a:lnTo>
                <a:close/>
              </a:path>
              <a:path w="13601065" h="3184525">
                <a:moveTo>
                  <a:pt x="9255211" y="256410"/>
                </a:moveTo>
                <a:lnTo>
                  <a:pt x="9276839" y="299312"/>
                </a:lnTo>
                <a:lnTo>
                  <a:pt x="9159190" y="348062"/>
                </a:lnTo>
                <a:lnTo>
                  <a:pt x="9137644" y="305323"/>
                </a:lnTo>
                <a:lnTo>
                  <a:pt x="9255211" y="256410"/>
                </a:lnTo>
                <a:close/>
              </a:path>
              <a:path w="13601065" h="3184525">
                <a:moveTo>
                  <a:pt x="9377325" y="216517"/>
                </a:moveTo>
                <a:lnTo>
                  <a:pt x="9403749" y="268931"/>
                </a:lnTo>
                <a:lnTo>
                  <a:pt x="9285709" y="316906"/>
                </a:lnTo>
                <a:lnTo>
                  <a:pt x="9259500" y="264918"/>
                </a:lnTo>
                <a:lnTo>
                  <a:pt x="9377325" y="216517"/>
                </a:lnTo>
                <a:close/>
              </a:path>
              <a:path w="13601065" h="3184525">
                <a:moveTo>
                  <a:pt x="9504843" y="187343"/>
                </a:moveTo>
                <a:lnTo>
                  <a:pt x="9526849" y="230994"/>
                </a:lnTo>
                <a:lnTo>
                  <a:pt x="9408524" y="278404"/>
                </a:lnTo>
                <a:lnTo>
                  <a:pt x="9386586" y="234887"/>
                </a:lnTo>
                <a:lnTo>
                  <a:pt x="9504843" y="187343"/>
                </a:lnTo>
                <a:close/>
              </a:path>
              <a:path w="13601065" h="3184525">
                <a:moveTo>
                  <a:pt x="9628427" y="150365"/>
                </a:moveTo>
                <a:lnTo>
                  <a:pt x="9655930" y="204921"/>
                </a:lnTo>
                <a:lnTo>
                  <a:pt x="9537142" y="251413"/>
                </a:lnTo>
                <a:lnTo>
                  <a:pt x="9509852" y="197278"/>
                </a:lnTo>
                <a:lnTo>
                  <a:pt x="9628427" y="150365"/>
                </a:lnTo>
                <a:close/>
              </a:path>
              <a:path w="13601065" h="3184525">
                <a:moveTo>
                  <a:pt x="9758377" y="126015"/>
                </a:moveTo>
                <a:lnTo>
                  <a:pt x="9780598" y="170094"/>
                </a:lnTo>
                <a:lnTo>
                  <a:pt x="9661477" y="215925"/>
                </a:lnTo>
                <a:lnTo>
                  <a:pt x="9639279" y="171891"/>
                </a:lnTo>
                <a:lnTo>
                  <a:pt x="9758377" y="126015"/>
                </a:lnTo>
                <a:close/>
              </a:path>
              <a:path w="13601065" h="3184525">
                <a:moveTo>
                  <a:pt x="9890003" y="104990"/>
                </a:moveTo>
                <a:lnTo>
                  <a:pt x="9912211" y="149044"/>
                </a:lnTo>
                <a:lnTo>
                  <a:pt x="9792555" y="193813"/>
                </a:lnTo>
                <a:lnTo>
                  <a:pt x="9770328" y="149722"/>
                </a:lnTo>
                <a:lnTo>
                  <a:pt x="9890003" y="104990"/>
                </a:lnTo>
                <a:close/>
              </a:path>
              <a:path w="13601065" h="3184525">
                <a:moveTo>
                  <a:pt x="10016567" y="73924"/>
                </a:moveTo>
                <a:lnTo>
                  <a:pt x="10045516" y="131350"/>
                </a:lnTo>
                <a:lnTo>
                  <a:pt x="9925282" y="174972"/>
                </a:lnTo>
                <a:lnTo>
                  <a:pt x="9896477" y="117833"/>
                </a:lnTo>
                <a:lnTo>
                  <a:pt x="10016567" y="73924"/>
                </a:lnTo>
                <a:close/>
              </a:path>
              <a:path w="13601065" h="3184525">
                <a:moveTo>
                  <a:pt x="10151349" y="59160"/>
                </a:moveTo>
                <a:lnTo>
                  <a:pt x="10173192" y="102489"/>
                </a:lnTo>
                <a:lnTo>
                  <a:pt x="10052548" y="145299"/>
                </a:lnTo>
                <a:lnTo>
                  <a:pt x="10030592" y="101745"/>
                </a:lnTo>
                <a:lnTo>
                  <a:pt x="10151349" y="59160"/>
                </a:lnTo>
                <a:close/>
              </a:path>
              <a:path w="13601065" h="3184525">
                <a:moveTo>
                  <a:pt x="10288243" y="48585"/>
                </a:moveTo>
                <a:lnTo>
                  <a:pt x="10309606" y="90961"/>
                </a:lnTo>
                <a:lnTo>
                  <a:pt x="10188311" y="132480"/>
                </a:lnTo>
                <a:lnTo>
                  <a:pt x="10166764" y="89738"/>
                </a:lnTo>
                <a:lnTo>
                  <a:pt x="10288243" y="48585"/>
                </a:lnTo>
                <a:close/>
              </a:path>
              <a:path w="13601065" h="3184525">
                <a:moveTo>
                  <a:pt x="10418561" y="24965"/>
                </a:moveTo>
                <a:lnTo>
                  <a:pt x="10448057" y="83475"/>
                </a:lnTo>
                <a:lnTo>
                  <a:pt x="10326069" y="123618"/>
                </a:lnTo>
                <a:lnTo>
                  <a:pt x="10296570" y="65103"/>
                </a:lnTo>
                <a:lnTo>
                  <a:pt x="10418561" y="24965"/>
                </a:lnTo>
                <a:close/>
              </a:path>
              <a:path w="13601065" h="3184525">
                <a:moveTo>
                  <a:pt x="10558717" y="20862"/>
                </a:moveTo>
                <a:lnTo>
                  <a:pt x="10579355" y="61800"/>
                </a:lnTo>
                <a:lnTo>
                  <a:pt x="10456881" y="100979"/>
                </a:lnTo>
                <a:lnTo>
                  <a:pt x="10436533" y="60615"/>
                </a:lnTo>
                <a:lnTo>
                  <a:pt x="10558717" y="20862"/>
                </a:lnTo>
                <a:close/>
              </a:path>
              <a:path w="13601065" h="3184525">
                <a:moveTo>
                  <a:pt x="10699757" y="18510"/>
                </a:moveTo>
                <a:lnTo>
                  <a:pt x="10721491" y="61623"/>
                </a:lnTo>
                <a:lnTo>
                  <a:pt x="10598251" y="99283"/>
                </a:lnTo>
                <a:lnTo>
                  <a:pt x="10576926" y="56981"/>
                </a:lnTo>
                <a:lnTo>
                  <a:pt x="10699757" y="18510"/>
                </a:lnTo>
                <a:close/>
              </a:path>
              <a:path w="13601065" h="3184525">
                <a:moveTo>
                  <a:pt x="10832651" y="0"/>
                </a:moveTo>
                <a:lnTo>
                  <a:pt x="10865876" y="65907"/>
                </a:lnTo>
                <a:lnTo>
                  <a:pt x="10741961" y="102229"/>
                </a:lnTo>
                <a:lnTo>
                  <a:pt x="10709396" y="37630"/>
                </a:lnTo>
                <a:lnTo>
                  <a:pt x="10832651" y="0"/>
                </a:lnTo>
                <a:close/>
              </a:path>
              <a:path w="13601065" h="3184525">
                <a:moveTo>
                  <a:pt x="10976862" y="3939"/>
                </a:moveTo>
                <a:lnTo>
                  <a:pt x="11000794" y="51412"/>
                </a:lnTo>
                <a:lnTo>
                  <a:pt x="10876550" y="87081"/>
                </a:lnTo>
                <a:lnTo>
                  <a:pt x="10852980" y="40327"/>
                </a:lnTo>
                <a:lnTo>
                  <a:pt x="10976862" y="3939"/>
                </a:lnTo>
                <a:close/>
              </a:path>
              <a:path w="13601065" h="3184525">
                <a:moveTo>
                  <a:pt x="11122930" y="11562"/>
                </a:moveTo>
                <a:lnTo>
                  <a:pt x="11147701" y="60701"/>
                </a:lnTo>
                <a:lnTo>
                  <a:pt x="11022965" y="95392"/>
                </a:lnTo>
                <a:lnTo>
                  <a:pt x="10998433" y="46729"/>
                </a:lnTo>
                <a:lnTo>
                  <a:pt x="11122930" y="11562"/>
                </a:lnTo>
                <a:close/>
              </a:path>
              <a:path w="13601065" h="3184525">
                <a:moveTo>
                  <a:pt x="11270819" y="22798"/>
                </a:moveTo>
                <a:lnTo>
                  <a:pt x="11296085" y="72917"/>
                </a:lnTo>
                <a:lnTo>
                  <a:pt x="11170857" y="106633"/>
                </a:lnTo>
                <a:lnTo>
                  <a:pt x="11145719" y="56769"/>
                </a:lnTo>
                <a:lnTo>
                  <a:pt x="11270819" y="22798"/>
                </a:lnTo>
                <a:close/>
              </a:path>
              <a:path w="13601065" h="3184525">
                <a:moveTo>
                  <a:pt x="11420495" y="37578"/>
                </a:moveTo>
                <a:lnTo>
                  <a:pt x="11445940" y="88052"/>
                </a:lnTo>
                <a:lnTo>
                  <a:pt x="11320222" y="120796"/>
                </a:lnTo>
                <a:lnTo>
                  <a:pt x="11294803" y="70375"/>
                </a:lnTo>
                <a:lnTo>
                  <a:pt x="11420495" y="37578"/>
                </a:lnTo>
                <a:close/>
              </a:path>
              <a:path w="13601065" h="3184525">
                <a:moveTo>
                  <a:pt x="11571922" y="55832"/>
                </a:moveTo>
                <a:lnTo>
                  <a:pt x="11597261" y="106096"/>
                </a:lnTo>
                <a:lnTo>
                  <a:pt x="11471055" y="137872"/>
                </a:lnTo>
                <a:lnTo>
                  <a:pt x="11445651" y="87479"/>
                </a:lnTo>
                <a:lnTo>
                  <a:pt x="11571922" y="55832"/>
                </a:lnTo>
                <a:close/>
              </a:path>
              <a:path w="13601065" h="3184525">
                <a:moveTo>
                  <a:pt x="11725066" y="77491"/>
                </a:moveTo>
                <a:lnTo>
                  <a:pt x="11763496" y="153723"/>
                </a:lnTo>
                <a:lnTo>
                  <a:pt x="11636641" y="184211"/>
                </a:lnTo>
                <a:lnTo>
                  <a:pt x="11598227" y="108011"/>
                </a:lnTo>
                <a:lnTo>
                  <a:pt x="11725066" y="77491"/>
                </a:lnTo>
                <a:close/>
              </a:path>
              <a:path w="13601065" h="3184525">
                <a:moveTo>
                  <a:pt x="11894067" y="130604"/>
                </a:moveTo>
                <a:lnTo>
                  <a:pt x="11918223" y="178522"/>
                </a:lnTo>
                <a:lnTo>
                  <a:pt x="11790883" y="208048"/>
                </a:lnTo>
                <a:lnTo>
                  <a:pt x="11766487" y="159656"/>
                </a:lnTo>
                <a:lnTo>
                  <a:pt x="11894067" y="130604"/>
                </a:lnTo>
                <a:close/>
              </a:path>
              <a:path w="13601065" h="3184525">
                <a:moveTo>
                  <a:pt x="12051080" y="159939"/>
                </a:moveTo>
                <a:lnTo>
                  <a:pt x="12074402" y="206202"/>
                </a:lnTo>
                <a:lnTo>
                  <a:pt x="11946578" y="234769"/>
                </a:lnTo>
                <a:lnTo>
                  <a:pt x="11922959" y="187918"/>
                </a:lnTo>
                <a:lnTo>
                  <a:pt x="12051080" y="159939"/>
                </a:lnTo>
                <a:close/>
              </a:path>
              <a:path w="13601065" h="3184525">
                <a:moveTo>
                  <a:pt x="13586452" y="948584"/>
                </a:moveTo>
                <a:lnTo>
                  <a:pt x="13600679" y="976804"/>
                </a:lnTo>
                <a:lnTo>
                  <a:pt x="13575573" y="3184007"/>
                </a:lnTo>
                <a:lnTo>
                  <a:pt x="13574442" y="950169"/>
                </a:lnTo>
                <a:lnTo>
                  <a:pt x="13586452" y="948584"/>
                </a:lnTo>
                <a:close/>
              </a:path>
              <a:path w="13601065" h="3184525">
                <a:moveTo>
                  <a:pt x="12225112" y="223034"/>
                </a:moveTo>
                <a:lnTo>
                  <a:pt x="12247090" y="266629"/>
                </a:lnTo>
                <a:lnTo>
                  <a:pt x="12118624" y="293922"/>
                </a:lnTo>
                <a:lnTo>
                  <a:pt x="12096288" y="249617"/>
                </a:lnTo>
                <a:lnTo>
                  <a:pt x="12225112" y="223034"/>
                </a:lnTo>
                <a:close/>
              </a:path>
              <a:path w="13601065" h="3184525">
                <a:moveTo>
                  <a:pt x="12385804" y="259666"/>
                </a:moveTo>
                <a:lnTo>
                  <a:pt x="12422340" y="332140"/>
                </a:lnTo>
                <a:lnTo>
                  <a:pt x="12293234" y="358164"/>
                </a:lnTo>
                <a:lnTo>
                  <a:pt x="12256467" y="285230"/>
                </a:lnTo>
                <a:lnTo>
                  <a:pt x="12385804" y="259666"/>
                </a:lnTo>
                <a:close/>
              </a:path>
              <a:path w="13601065" h="3184525">
                <a:moveTo>
                  <a:pt x="12564615" y="332239"/>
                </a:moveTo>
                <a:lnTo>
                  <a:pt x="12600143" y="402714"/>
                </a:lnTo>
                <a:lnTo>
                  <a:pt x="12470400" y="427474"/>
                </a:lnTo>
                <a:lnTo>
                  <a:pt x="12434610" y="356480"/>
                </a:lnTo>
                <a:lnTo>
                  <a:pt x="12564615" y="332239"/>
                </a:lnTo>
                <a:close/>
              </a:path>
              <a:path w="13601065" h="3184525">
                <a:moveTo>
                  <a:pt x="12746042" y="410002"/>
                </a:moveTo>
                <a:lnTo>
                  <a:pt x="12780487" y="478329"/>
                </a:lnTo>
                <a:lnTo>
                  <a:pt x="12650110" y="501831"/>
                </a:lnTo>
                <a:lnTo>
                  <a:pt x="12615391" y="432961"/>
                </a:lnTo>
                <a:lnTo>
                  <a:pt x="12746042" y="410002"/>
                </a:lnTo>
                <a:close/>
              </a:path>
              <a:path w="13601065" h="3184525">
                <a:moveTo>
                  <a:pt x="12930002" y="492790"/>
                </a:moveTo>
                <a:lnTo>
                  <a:pt x="12963363" y="558965"/>
                </a:lnTo>
                <a:lnTo>
                  <a:pt x="12832353" y="581214"/>
                </a:lnTo>
                <a:lnTo>
                  <a:pt x="12798726" y="514508"/>
                </a:lnTo>
                <a:lnTo>
                  <a:pt x="12930002" y="492790"/>
                </a:lnTo>
                <a:close/>
              </a:path>
              <a:path w="13601065" h="3184525">
                <a:moveTo>
                  <a:pt x="13135038" y="617384"/>
                </a:moveTo>
                <a:lnTo>
                  <a:pt x="13167149" y="681081"/>
                </a:lnTo>
                <a:lnTo>
                  <a:pt x="13035354" y="701771"/>
                </a:lnTo>
                <a:lnTo>
                  <a:pt x="13003008" y="637609"/>
                </a:lnTo>
                <a:lnTo>
                  <a:pt x="13135038" y="617384"/>
                </a:lnTo>
                <a:close/>
              </a:path>
              <a:path w="13601065" h="3184525">
                <a:moveTo>
                  <a:pt x="13324395" y="710879"/>
                </a:moveTo>
                <a:lnTo>
                  <a:pt x="13374852" y="810967"/>
                </a:lnTo>
                <a:lnTo>
                  <a:pt x="13242275" y="830106"/>
                </a:lnTo>
                <a:lnTo>
                  <a:pt x="13191787" y="729955"/>
                </a:lnTo>
                <a:lnTo>
                  <a:pt x="13324395" y="710879"/>
                </a:lnTo>
                <a:close/>
              </a:path>
              <a:path w="13601065" h="3184525">
                <a:moveTo>
                  <a:pt x="13535915" y="848335"/>
                </a:moveTo>
                <a:lnTo>
                  <a:pt x="13574430" y="924735"/>
                </a:lnTo>
                <a:lnTo>
                  <a:pt x="13574442" y="950169"/>
                </a:lnTo>
                <a:lnTo>
                  <a:pt x="13453098" y="966180"/>
                </a:lnTo>
                <a:lnTo>
                  <a:pt x="13402612" y="866033"/>
                </a:lnTo>
                <a:lnTo>
                  <a:pt x="13535915" y="848335"/>
                </a:lnTo>
                <a:close/>
              </a:path>
            </a:pathLst>
          </a:custGeom>
          <a:solidFill>
            <a:srgbClr val="FFFFFF"/>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6500" b="0" i="0">
                <a:solidFill>
                  <a:schemeClr val="bg1"/>
                </a:solidFill>
                <a:latin typeface="Microsoft Sans Serif"/>
                <a:cs typeface="Microsoft Sans Serif"/>
              </a:defRPr>
            </a:lvl1pPr>
          </a:lstStyle>
          <a:p>
            <a:endParaRPr/>
          </a:p>
        </p:txBody>
      </p:sp>
      <p:sp>
        <p:nvSpPr>
          <p:cNvPr id="3" name="Holder 3"/>
          <p:cNvSpPr>
            <a:spLocks noGrp="1"/>
          </p:cNvSpPr>
          <p:nvPr>
            <p:ph sz="half" idx="2"/>
          </p:nvPr>
        </p:nvSpPr>
        <p:spPr>
          <a:xfrm>
            <a:off x="914400" y="2366010"/>
            <a:ext cx="7955280" cy="678942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9418320" y="2366010"/>
            <a:ext cx="7955280" cy="678942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6500" b="0" i="0">
                <a:solidFill>
                  <a:schemeClr val="bg1"/>
                </a:solidFill>
                <a:latin typeface="Microsoft Sans Serif"/>
                <a:cs typeface="Microsoft Sans Serif"/>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4E664E"/>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8/3/2026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4E664E"/>
          </a:solidFill>
        </p:spPr>
        <p:txBody>
          <a:bodyPr wrap="square" lIns="0" tIns="0" rIns="0" bIns="0" rtlCol="0"/>
          <a:lstStyle/>
          <a:p>
            <a:endParaRPr/>
          </a:p>
        </p:txBody>
      </p:sp>
      <p:sp>
        <p:nvSpPr>
          <p:cNvPr id="17" name="bg object 17"/>
          <p:cNvSpPr/>
          <p:nvPr/>
        </p:nvSpPr>
        <p:spPr>
          <a:xfrm>
            <a:off x="0" y="6026257"/>
            <a:ext cx="4841240" cy="4260850"/>
          </a:xfrm>
          <a:custGeom>
            <a:avLst/>
            <a:gdLst/>
            <a:ahLst/>
            <a:cxnLst/>
            <a:rect l="l" t="t" r="r" b="b"/>
            <a:pathLst>
              <a:path w="4841240" h="4260850">
                <a:moveTo>
                  <a:pt x="4815206" y="4260741"/>
                </a:moveTo>
                <a:lnTo>
                  <a:pt x="0" y="4260741"/>
                </a:lnTo>
                <a:lnTo>
                  <a:pt x="0" y="0"/>
                </a:lnTo>
                <a:lnTo>
                  <a:pt x="89695" y="10320"/>
                </a:lnTo>
                <a:lnTo>
                  <a:pt x="187988" y="23164"/>
                </a:lnTo>
                <a:lnTo>
                  <a:pt x="287811" y="37733"/>
                </a:lnTo>
                <a:lnTo>
                  <a:pt x="389032" y="53996"/>
                </a:lnTo>
                <a:lnTo>
                  <a:pt x="491520" y="71921"/>
                </a:lnTo>
                <a:lnTo>
                  <a:pt x="595146" y="91478"/>
                </a:lnTo>
                <a:lnTo>
                  <a:pt x="752428" y="123803"/>
                </a:lnTo>
                <a:lnTo>
                  <a:pt x="911531" y="159625"/>
                </a:lnTo>
                <a:lnTo>
                  <a:pt x="1072014" y="198837"/>
                </a:lnTo>
                <a:lnTo>
                  <a:pt x="1233433" y="241335"/>
                </a:lnTo>
                <a:lnTo>
                  <a:pt x="1395348" y="287013"/>
                </a:lnTo>
                <a:lnTo>
                  <a:pt x="1557317" y="335767"/>
                </a:lnTo>
                <a:lnTo>
                  <a:pt x="1718898" y="387491"/>
                </a:lnTo>
                <a:lnTo>
                  <a:pt x="1879648" y="442081"/>
                </a:lnTo>
                <a:lnTo>
                  <a:pt x="1986136" y="480015"/>
                </a:lnTo>
                <a:lnTo>
                  <a:pt x="2091928" y="519144"/>
                </a:lnTo>
                <a:lnTo>
                  <a:pt x="2196892" y="559437"/>
                </a:lnTo>
                <a:lnTo>
                  <a:pt x="2300899" y="600865"/>
                </a:lnTo>
                <a:lnTo>
                  <a:pt x="2403817" y="643394"/>
                </a:lnTo>
                <a:lnTo>
                  <a:pt x="2505515" y="686995"/>
                </a:lnTo>
                <a:lnTo>
                  <a:pt x="2605862" y="731636"/>
                </a:lnTo>
                <a:lnTo>
                  <a:pt x="2704728" y="777286"/>
                </a:lnTo>
                <a:lnTo>
                  <a:pt x="2801981" y="823914"/>
                </a:lnTo>
                <a:lnTo>
                  <a:pt x="2897491" y="871489"/>
                </a:lnTo>
                <a:lnTo>
                  <a:pt x="2944551" y="895622"/>
                </a:lnTo>
                <a:lnTo>
                  <a:pt x="2991127" y="919979"/>
                </a:lnTo>
                <a:lnTo>
                  <a:pt x="3037201" y="944558"/>
                </a:lnTo>
                <a:lnTo>
                  <a:pt x="3082757" y="969355"/>
                </a:lnTo>
                <a:lnTo>
                  <a:pt x="3127779" y="994364"/>
                </a:lnTo>
                <a:lnTo>
                  <a:pt x="3172251" y="1019583"/>
                </a:lnTo>
                <a:lnTo>
                  <a:pt x="3216157" y="1045007"/>
                </a:lnTo>
                <a:lnTo>
                  <a:pt x="3259479" y="1070634"/>
                </a:lnTo>
                <a:lnTo>
                  <a:pt x="3302201" y="1096458"/>
                </a:lnTo>
                <a:lnTo>
                  <a:pt x="3344308" y="1122476"/>
                </a:lnTo>
                <a:lnTo>
                  <a:pt x="3385782" y="1148684"/>
                </a:lnTo>
                <a:lnTo>
                  <a:pt x="3426608" y="1175078"/>
                </a:lnTo>
                <a:lnTo>
                  <a:pt x="3466769" y="1201654"/>
                </a:lnTo>
                <a:lnTo>
                  <a:pt x="3506249" y="1228409"/>
                </a:lnTo>
                <a:lnTo>
                  <a:pt x="3545031" y="1255338"/>
                </a:lnTo>
                <a:lnTo>
                  <a:pt x="3583099" y="1282437"/>
                </a:lnTo>
                <a:lnTo>
                  <a:pt x="3620437" y="1309704"/>
                </a:lnTo>
                <a:lnTo>
                  <a:pt x="3657028" y="1337133"/>
                </a:lnTo>
                <a:lnTo>
                  <a:pt x="3692855" y="1364721"/>
                </a:lnTo>
                <a:lnTo>
                  <a:pt x="3727904" y="1392464"/>
                </a:lnTo>
                <a:lnTo>
                  <a:pt x="3762156" y="1420358"/>
                </a:lnTo>
                <a:lnTo>
                  <a:pt x="3795596" y="1448400"/>
                </a:lnTo>
                <a:lnTo>
                  <a:pt x="3828208" y="1476584"/>
                </a:lnTo>
                <a:lnTo>
                  <a:pt x="3859975" y="1504909"/>
                </a:lnTo>
                <a:lnTo>
                  <a:pt x="3890880" y="1533368"/>
                </a:lnTo>
                <a:lnTo>
                  <a:pt x="3920908" y="1561960"/>
                </a:lnTo>
                <a:lnTo>
                  <a:pt x="3950042" y="1590679"/>
                </a:lnTo>
                <a:lnTo>
                  <a:pt x="3978265" y="1619522"/>
                </a:lnTo>
                <a:lnTo>
                  <a:pt x="4005561" y="1648485"/>
                </a:lnTo>
                <a:lnTo>
                  <a:pt x="4031915" y="1677564"/>
                </a:lnTo>
                <a:lnTo>
                  <a:pt x="4057309" y="1706756"/>
                </a:lnTo>
                <a:lnTo>
                  <a:pt x="4081727" y="1736056"/>
                </a:lnTo>
                <a:lnTo>
                  <a:pt x="4127570" y="1794964"/>
                </a:lnTo>
                <a:lnTo>
                  <a:pt x="4169314" y="1854260"/>
                </a:lnTo>
                <a:lnTo>
                  <a:pt x="4206827" y="1913911"/>
                </a:lnTo>
                <a:lnTo>
                  <a:pt x="4237366" y="1966024"/>
                </a:lnTo>
                <a:lnTo>
                  <a:pt x="4267116" y="2017690"/>
                </a:lnTo>
                <a:lnTo>
                  <a:pt x="4296079" y="2068920"/>
                </a:lnTo>
                <a:lnTo>
                  <a:pt x="4324257" y="2119729"/>
                </a:lnTo>
                <a:lnTo>
                  <a:pt x="4351655" y="2170128"/>
                </a:lnTo>
                <a:lnTo>
                  <a:pt x="4378274" y="2220131"/>
                </a:lnTo>
                <a:lnTo>
                  <a:pt x="4404116" y="2269750"/>
                </a:lnTo>
                <a:lnTo>
                  <a:pt x="4429186" y="2318999"/>
                </a:lnTo>
                <a:lnTo>
                  <a:pt x="4453485" y="2367889"/>
                </a:lnTo>
                <a:lnTo>
                  <a:pt x="4477017" y="2416435"/>
                </a:lnTo>
                <a:lnTo>
                  <a:pt x="4499783" y="2464648"/>
                </a:lnTo>
                <a:lnTo>
                  <a:pt x="4521787" y="2512542"/>
                </a:lnTo>
                <a:lnTo>
                  <a:pt x="4543032" y="2560129"/>
                </a:lnTo>
                <a:lnTo>
                  <a:pt x="4563520" y="2607422"/>
                </a:lnTo>
                <a:lnTo>
                  <a:pt x="4583253" y="2654434"/>
                </a:lnTo>
                <a:lnTo>
                  <a:pt x="4602235" y="2701178"/>
                </a:lnTo>
                <a:lnTo>
                  <a:pt x="4620469" y="2747667"/>
                </a:lnTo>
                <a:lnTo>
                  <a:pt x="4637956" y="2793913"/>
                </a:lnTo>
                <a:lnTo>
                  <a:pt x="4654700" y="2839929"/>
                </a:lnTo>
                <a:lnTo>
                  <a:pt x="4670704" y="2885728"/>
                </a:lnTo>
                <a:lnTo>
                  <a:pt x="4685969" y="2931323"/>
                </a:lnTo>
                <a:lnTo>
                  <a:pt x="4700500" y="2976727"/>
                </a:lnTo>
                <a:lnTo>
                  <a:pt x="4714298" y="3021952"/>
                </a:lnTo>
                <a:lnTo>
                  <a:pt x="4727367" y="3067011"/>
                </a:lnTo>
                <a:lnTo>
                  <a:pt x="4739708" y="3111918"/>
                </a:lnTo>
                <a:lnTo>
                  <a:pt x="4751326" y="3156684"/>
                </a:lnTo>
                <a:lnTo>
                  <a:pt x="4762221" y="3201324"/>
                </a:lnTo>
                <a:lnTo>
                  <a:pt x="4772398" y="3245848"/>
                </a:lnTo>
                <a:lnTo>
                  <a:pt x="4781859" y="3290272"/>
                </a:lnTo>
                <a:lnTo>
                  <a:pt x="4790607" y="3334606"/>
                </a:lnTo>
                <a:lnTo>
                  <a:pt x="4798644" y="3378864"/>
                </a:lnTo>
                <a:lnTo>
                  <a:pt x="4805973" y="3423060"/>
                </a:lnTo>
                <a:lnTo>
                  <a:pt x="4812597" y="3467205"/>
                </a:lnTo>
                <a:lnTo>
                  <a:pt x="4818518" y="3511312"/>
                </a:lnTo>
                <a:lnTo>
                  <a:pt x="4823739" y="3555394"/>
                </a:lnTo>
                <a:lnTo>
                  <a:pt x="4828264" y="3599465"/>
                </a:lnTo>
                <a:lnTo>
                  <a:pt x="4832094" y="3643537"/>
                </a:lnTo>
                <a:lnTo>
                  <a:pt x="4835232" y="3687622"/>
                </a:lnTo>
                <a:lnTo>
                  <a:pt x="4837682" y="3731734"/>
                </a:lnTo>
                <a:lnTo>
                  <a:pt x="4839446" y="3775885"/>
                </a:lnTo>
                <a:lnTo>
                  <a:pt x="4840526" y="3820089"/>
                </a:lnTo>
                <a:lnTo>
                  <a:pt x="4840925" y="3864357"/>
                </a:lnTo>
                <a:lnTo>
                  <a:pt x="4840646" y="3908703"/>
                </a:lnTo>
                <a:lnTo>
                  <a:pt x="4839692" y="3953140"/>
                </a:lnTo>
                <a:lnTo>
                  <a:pt x="4838066" y="3997680"/>
                </a:lnTo>
                <a:lnTo>
                  <a:pt x="4835769" y="4042337"/>
                </a:lnTo>
                <a:lnTo>
                  <a:pt x="4832805" y="4087122"/>
                </a:lnTo>
                <a:lnTo>
                  <a:pt x="4829177" y="4132050"/>
                </a:lnTo>
                <a:lnTo>
                  <a:pt x="4824888" y="4177132"/>
                </a:lnTo>
                <a:lnTo>
                  <a:pt x="4819939" y="4222381"/>
                </a:lnTo>
                <a:lnTo>
                  <a:pt x="4815206" y="4260741"/>
                </a:lnTo>
                <a:close/>
              </a:path>
            </a:pathLst>
          </a:custGeom>
          <a:solidFill>
            <a:srgbClr val="B6CCB6">
              <a:alpha val="21998"/>
            </a:srgbClr>
          </a:solidFill>
        </p:spPr>
        <p:txBody>
          <a:bodyPr wrap="square" lIns="0" tIns="0" rIns="0" bIns="0" rtlCol="0"/>
          <a:lstStyle/>
          <a:p>
            <a:endParaRPr/>
          </a:p>
        </p:txBody>
      </p:sp>
      <p:sp>
        <p:nvSpPr>
          <p:cNvPr id="18" name="bg object 18"/>
          <p:cNvSpPr/>
          <p:nvPr/>
        </p:nvSpPr>
        <p:spPr>
          <a:xfrm>
            <a:off x="1546" y="4698742"/>
            <a:ext cx="3679190" cy="5594350"/>
          </a:xfrm>
          <a:custGeom>
            <a:avLst/>
            <a:gdLst/>
            <a:ahLst/>
            <a:cxnLst/>
            <a:rect l="l" t="t" r="r" b="b"/>
            <a:pathLst>
              <a:path w="3679190" h="5594350">
                <a:moveTo>
                  <a:pt x="0" y="0"/>
                </a:moveTo>
                <a:lnTo>
                  <a:pt x="61829" y="19342"/>
                </a:lnTo>
                <a:lnTo>
                  <a:pt x="105623" y="35606"/>
                </a:lnTo>
                <a:lnTo>
                  <a:pt x="146780" y="53667"/>
                </a:lnTo>
                <a:lnTo>
                  <a:pt x="192366" y="84077"/>
                </a:lnTo>
                <a:lnTo>
                  <a:pt x="227993" y="105905"/>
                </a:lnTo>
                <a:lnTo>
                  <a:pt x="267880" y="140199"/>
                </a:lnTo>
                <a:lnTo>
                  <a:pt x="304788" y="176523"/>
                </a:lnTo>
                <a:lnTo>
                  <a:pt x="338632" y="214933"/>
                </a:lnTo>
                <a:lnTo>
                  <a:pt x="362177" y="244994"/>
                </a:lnTo>
                <a:lnTo>
                  <a:pt x="389639" y="287754"/>
                </a:lnTo>
                <a:lnTo>
                  <a:pt x="415632" y="331515"/>
                </a:lnTo>
                <a:lnTo>
                  <a:pt x="440995" y="375705"/>
                </a:lnTo>
                <a:lnTo>
                  <a:pt x="465727" y="420324"/>
                </a:lnTo>
                <a:lnTo>
                  <a:pt x="496981" y="475868"/>
                </a:lnTo>
                <a:lnTo>
                  <a:pt x="520452" y="521347"/>
                </a:lnTo>
                <a:lnTo>
                  <a:pt x="543294" y="567255"/>
                </a:lnTo>
                <a:lnTo>
                  <a:pt x="565505" y="613592"/>
                </a:lnTo>
                <a:lnTo>
                  <a:pt x="587086" y="660359"/>
                </a:lnTo>
                <a:lnTo>
                  <a:pt x="608036" y="707556"/>
                </a:lnTo>
                <a:lnTo>
                  <a:pt x="628356" y="755182"/>
                </a:lnTo>
                <a:lnTo>
                  <a:pt x="648046" y="803238"/>
                </a:lnTo>
                <a:lnTo>
                  <a:pt x="667105" y="851723"/>
                </a:lnTo>
                <a:lnTo>
                  <a:pt x="678383" y="890142"/>
                </a:lnTo>
                <a:lnTo>
                  <a:pt x="696181" y="939486"/>
                </a:lnTo>
                <a:lnTo>
                  <a:pt x="713349" y="989259"/>
                </a:lnTo>
                <a:lnTo>
                  <a:pt x="729887" y="1039463"/>
                </a:lnTo>
                <a:lnTo>
                  <a:pt x="745795" y="1090095"/>
                </a:lnTo>
                <a:lnTo>
                  <a:pt x="762683" y="1140059"/>
                </a:lnTo>
                <a:lnTo>
                  <a:pt x="779933" y="1189777"/>
                </a:lnTo>
                <a:lnTo>
                  <a:pt x="797546" y="1239248"/>
                </a:lnTo>
                <a:lnTo>
                  <a:pt x="808370" y="1277976"/>
                </a:lnTo>
                <a:lnTo>
                  <a:pt x="826709" y="1326952"/>
                </a:lnTo>
                <a:lnTo>
                  <a:pt x="845412" y="1375680"/>
                </a:lnTo>
                <a:lnTo>
                  <a:pt x="864480" y="1424159"/>
                </a:lnTo>
                <a:lnTo>
                  <a:pt x="883914" y="1472389"/>
                </a:lnTo>
                <a:lnTo>
                  <a:pt x="903713" y="1520369"/>
                </a:lnTo>
                <a:lnTo>
                  <a:pt x="923879" y="1568100"/>
                </a:lnTo>
                <a:lnTo>
                  <a:pt x="944413" y="1615581"/>
                </a:lnTo>
                <a:lnTo>
                  <a:pt x="965314" y="1662811"/>
                </a:lnTo>
                <a:lnTo>
                  <a:pt x="986583" y="1709790"/>
                </a:lnTo>
                <a:lnTo>
                  <a:pt x="1001071" y="1746022"/>
                </a:lnTo>
                <a:lnTo>
                  <a:pt x="1023079" y="1792498"/>
                </a:lnTo>
                <a:lnTo>
                  <a:pt x="1045458" y="1838721"/>
                </a:lnTo>
                <a:lnTo>
                  <a:pt x="1068207" y="1884692"/>
                </a:lnTo>
                <a:lnTo>
                  <a:pt x="1091328" y="1930410"/>
                </a:lnTo>
                <a:lnTo>
                  <a:pt x="1114821" y="1975874"/>
                </a:lnTo>
                <a:lnTo>
                  <a:pt x="1138687" y="2021084"/>
                </a:lnTo>
                <a:lnTo>
                  <a:pt x="1162926" y="2066040"/>
                </a:lnTo>
                <a:lnTo>
                  <a:pt x="1187539" y="2110740"/>
                </a:lnTo>
                <a:lnTo>
                  <a:pt x="1212526" y="2155186"/>
                </a:lnTo>
                <a:lnTo>
                  <a:pt x="1237889" y="2199376"/>
                </a:lnTo>
                <a:lnTo>
                  <a:pt x="1263627" y="2243311"/>
                </a:lnTo>
                <a:lnTo>
                  <a:pt x="1289742" y="2286988"/>
                </a:lnTo>
                <a:lnTo>
                  <a:pt x="1316233" y="2330409"/>
                </a:lnTo>
                <a:lnTo>
                  <a:pt x="1343102" y="2373573"/>
                </a:lnTo>
                <a:lnTo>
                  <a:pt x="1370349" y="2416479"/>
                </a:lnTo>
                <a:lnTo>
                  <a:pt x="1397975" y="2459127"/>
                </a:lnTo>
                <a:lnTo>
                  <a:pt x="1425981" y="2501516"/>
                </a:lnTo>
                <a:lnTo>
                  <a:pt x="1454366" y="2543647"/>
                </a:lnTo>
                <a:lnTo>
                  <a:pt x="1483132" y="2585518"/>
                </a:lnTo>
                <a:lnTo>
                  <a:pt x="1512279" y="2627130"/>
                </a:lnTo>
                <a:lnTo>
                  <a:pt x="1541808" y="2668481"/>
                </a:lnTo>
                <a:lnTo>
                  <a:pt x="1572736" y="2708879"/>
                </a:lnTo>
                <a:lnTo>
                  <a:pt x="1604594" y="2748644"/>
                </a:lnTo>
                <a:lnTo>
                  <a:pt x="1637381" y="2787775"/>
                </a:lnTo>
                <a:lnTo>
                  <a:pt x="1671098" y="2826273"/>
                </a:lnTo>
                <a:lnTo>
                  <a:pt x="1705744" y="2864137"/>
                </a:lnTo>
                <a:lnTo>
                  <a:pt x="1741320" y="2901369"/>
                </a:lnTo>
                <a:lnTo>
                  <a:pt x="1777825" y="2937967"/>
                </a:lnTo>
                <a:lnTo>
                  <a:pt x="1815259" y="2973932"/>
                </a:lnTo>
                <a:lnTo>
                  <a:pt x="1853623" y="3009263"/>
                </a:lnTo>
                <a:lnTo>
                  <a:pt x="1892916" y="3043961"/>
                </a:lnTo>
                <a:lnTo>
                  <a:pt x="1933139" y="3078026"/>
                </a:lnTo>
                <a:lnTo>
                  <a:pt x="1967140" y="3100962"/>
                </a:lnTo>
                <a:lnTo>
                  <a:pt x="2009222" y="3133761"/>
                </a:lnTo>
                <a:lnTo>
                  <a:pt x="2052233" y="3165926"/>
                </a:lnTo>
                <a:lnTo>
                  <a:pt x="2092904" y="3199685"/>
                </a:lnTo>
                <a:lnTo>
                  <a:pt x="2126461" y="3222924"/>
                </a:lnTo>
                <a:lnTo>
                  <a:pt x="2167208" y="3256632"/>
                </a:lnTo>
                <a:lnTo>
                  <a:pt x="2207994" y="3290313"/>
                </a:lnTo>
                <a:lnTo>
                  <a:pt x="2248821" y="3323966"/>
                </a:lnTo>
                <a:lnTo>
                  <a:pt x="2282540" y="3347095"/>
                </a:lnTo>
                <a:lnTo>
                  <a:pt x="2323453" y="3380689"/>
                </a:lnTo>
                <a:lnTo>
                  <a:pt x="2364411" y="3414253"/>
                </a:lnTo>
                <a:lnTo>
                  <a:pt x="2405415" y="3447785"/>
                </a:lnTo>
                <a:lnTo>
                  <a:pt x="2439316" y="3470790"/>
                </a:lnTo>
                <a:lnTo>
                  <a:pt x="2480417" y="3504256"/>
                </a:lnTo>
                <a:lnTo>
                  <a:pt x="2521568" y="3537689"/>
                </a:lnTo>
                <a:lnTo>
                  <a:pt x="2562771" y="3571086"/>
                </a:lnTo>
                <a:lnTo>
                  <a:pt x="2596875" y="3593952"/>
                </a:lnTo>
                <a:lnTo>
                  <a:pt x="2638185" y="3627276"/>
                </a:lnTo>
                <a:lnTo>
                  <a:pt x="2679550" y="3660562"/>
                </a:lnTo>
                <a:lnTo>
                  <a:pt x="2720972" y="3693810"/>
                </a:lnTo>
                <a:lnTo>
                  <a:pt x="2755302" y="3716523"/>
                </a:lnTo>
                <a:lnTo>
                  <a:pt x="2796842" y="3749690"/>
                </a:lnTo>
                <a:lnTo>
                  <a:pt x="2838442" y="3782816"/>
                </a:lnTo>
                <a:lnTo>
                  <a:pt x="2880105" y="3815900"/>
                </a:lnTo>
                <a:lnTo>
                  <a:pt x="2914680" y="3838445"/>
                </a:lnTo>
                <a:lnTo>
                  <a:pt x="2956471" y="3871441"/>
                </a:lnTo>
                <a:lnTo>
                  <a:pt x="2998328" y="3904393"/>
                </a:lnTo>
                <a:lnTo>
                  <a:pt x="3033102" y="3926803"/>
                </a:lnTo>
                <a:lnTo>
                  <a:pt x="3075095" y="3959661"/>
                </a:lnTo>
                <a:lnTo>
                  <a:pt x="3117159" y="3992472"/>
                </a:lnTo>
                <a:lnTo>
                  <a:pt x="3159408" y="4025156"/>
                </a:lnTo>
                <a:lnTo>
                  <a:pt x="3200140" y="4058874"/>
                </a:lnTo>
                <a:lnTo>
                  <a:pt x="3239364" y="4093619"/>
                </a:lnTo>
                <a:lnTo>
                  <a:pt x="3269938" y="4118891"/>
                </a:lnTo>
                <a:lnTo>
                  <a:pt x="3306174" y="4155672"/>
                </a:lnTo>
                <a:lnTo>
                  <a:pt x="3340931" y="4193461"/>
                </a:lnTo>
                <a:lnTo>
                  <a:pt x="3374217" y="4232252"/>
                </a:lnTo>
                <a:lnTo>
                  <a:pt x="3406044" y="4272038"/>
                </a:lnTo>
                <a:lnTo>
                  <a:pt x="3429267" y="4302318"/>
                </a:lnTo>
                <a:lnTo>
                  <a:pt x="3458201" y="4344075"/>
                </a:lnTo>
                <a:lnTo>
                  <a:pt x="3485702" y="4386808"/>
                </a:lnTo>
                <a:lnTo>
                  <a:pt x="3504630" y="4420015"/>
                </a:lnTo>
                <a:lnTo>
                  <a:pt x="3529295" y="4464680"/>
                </a:lnTo>
                <a:lnTo>
                  <a:pt x="3545406" y="4499806"/>
                </a:lnTo>
                <a:lnTo>
                  <a:pt x="3567274" y="4546377"/>
                </a:lnTo>
                <a:lnTo>
                  <a:pt x="3587757" y="4593892"/>
                </a:lnTo>
                <a:lnTo>
                  <a:pt x="3599713" y="4631849"/>
                </a:lnTo>
                <a:lnTo>
                  <a:pt x="3617456" y="4681232"/>
                </a:lnTo>
                <a:lnTo>
                  <a:pt x="3626690" y="4721043"/>
                </a:lnTo>
                <a:lnTo>
                  <a:pt x="3641729" y="4772267"/>
                </a:lnTo>
                <a:lnTo>
                  <a:pt x="3648280" y="4813907"/>
                </a:lnTo>
                <a:lnTo>
                  <a:pt x="3660654" y="4866948"/>
                </a:lnTo>
                <a:lnTo>
                  <a:pt x="3664558" y="4910391"/>
                </a:lnTo>
                <a:lnTo>
                  <a:pt x="3667154" y="4954726"/>
                </a:lnTo>
                <a:lnTo>
                  <a:pt x="3675602" y="5010441"/>
                </a:lnTo>
                <a:lnTo>
                  <a:pt x="3675608" y="5056540"/>
                </a:lnTo>
                <a:lnTo>
                  <a:pt x="3674334" y="5103512"/>
                </a:lnTo>
                <a:lnTo>
                  <a:pt x="3678941" y="5161845"/>
                </a:lnTo>
                <a:lnTo>
                  <a:pt x="3669638" y="5260391"/>
                </a:lnTo>
                <a:lnTo>
                  <a:pt x="3671836" y="5320364"/>
                </a:lnTo>
                <a:lnTo>
                  <a:pt x="3666522" y="5370089"/>
                </a:lnTo>
                <a:lnTo>
                  <a:pt x="3660726" y="5420141"/>
                </a:lnTo>
                <a:lnTo>
                  <a:pt x="3654328" y="5470605"/>
                </a:lnTo>
                <a:lnTo>
                  <a:pt x="3649191" y="5520209"/>
                </a:lnTo>
                <a:lnTo>
                  <a:pt x="3639538" y="5588257"/>
                </a:lnTo>
                <a:lnTo>
                  <a:pt x="3608688" y="5588296"/>
                </a:lnTo>
                <a:lnTo>
                  <a:pt x="3611111" y="5530787"/>
                </a:lnTo>
                <a:lnTo>
                  <a:pt x="3616814" y="5480797"/>
                </a:lnTo>
                <a:lnTo>
                  <a:pt x="3630134" y="5379515"/>
                </a:lnTo>
                <a:lnTo>
                  <a:pt x="3636492" y="5329079"/>
                </a:lnTo>
                <a:lnTo>
                  <a:pt x="3635338" y="5268394"/>
                </a:lnTo>
                <a:lnTo>
                  <a:pt x="3640853" y="5218533"/>
                </a:lnTo>
                <a:lnTo>
                  <a:pt x="3638614" y="5158587"/>
                </a:lnTo>
                <a:lnTo>
                  <a:pt x="3641559" y="5110476"/>
                </a:lnTo>
                <a:lnTo>
                  <a:pt x="3643171" y="5063274"/>
                </a:lnTo>
                <a:lnTo>
                  <a:pt x="3636287" y="5006493"/>
                </a:lnTo>
                <a:lnTo>
                  <a:pt x="3635198" y="4961132"/>
                </a:lnTo>
                <a:lnTo>
                  <a:pt x="3632740" y="4916703"/>
                </a:lnTo>
                <a:lnTo>
                  <a:pt x="3621751" y="4862719"/>
                </a:lnTo>
                <a:lnTo>
                  <a:pt x="3616521" y="4820179"/>
                </a:lnTo>
                <a:lnTo>
                  <a:pt x="3602736" y="4768101"/>
                </a:lnTo>
                <a:lnTo>
                  <a:pt x="3594685" y="4727482"/>
                </a:lnTo>
                <a:lnTo>
                  <a:pt x="3578056" y="4677342"/>
                </a:lnTo>
                <a:lnTo>
                  <a:pt x="3567137" y="4638678"/>
                </a:lnTo>
                <a:lnTo>
                  <a:pt x="3547616" y="4590507"/>
                </a:lnTo>
                <a:lnTo>
                  <a:pt x="3526631" y="4543334"/>
                </a:lnTo>
                <a:lnTo>
                  <a:pt x="3511322" y="4507662"/>
                </a:lnTo>
                <a:lnTo>
                  <a:pt x="3487374" y="4462508"/>
                </a:lnTo>
                <a:lnTo>
                  <a:pt x="3461927" y="4418375"/>
                </a:lnTo>
                <a:lnTo>
                  <a:pt x="3442119" y="4385768"/>
                </a:lnTo>
                <a:lnTo>
                  <a:pt x="3427878" y="4364736"/>
                </a:lnTo>
                <a:lnTo>
                  <a:pt x="3413638" y="4343703"/>
                </a:lnTo>
                <a:lnTo>
                  <a:pt x="3383621" y="4302684"/>
                </a:lnTo>
                <a:lnTo>
                  <a:pt x="3359208" y="4273215"/>
                </a:lnTo>
                <a:lnTo>
                  <a:pt x="3326086" y="4234312"/>
                </a:lnTo>
                <a:lnTo>
                  <a:pt x="3291392" y="4196479"/>
                </a:lnTo>
                <a:lnTo>
                  <a:pt x="3255116" y="4159725"/>
                </a:lnTo>
                <a:lnTo>
                  <a:pt x="3217246" y="4124058"/>
                </a:lnTo>
                <a:lnTo>
                  <a:pt x="3177769" y="4089485"/>
                </a:lnTo>
                <a:lnTo>
                  <a:pt x="3136673" y="4056014"/>
                </a:lnTo>
                <a:lnTo>
                  <a:pt x="3101099" y="4034150"/>
                </a:lnTo>
                <a:lnTo>
                  <a:pt x="3058486" y="4001714"/>
                </a:lnTo>
                <a:lnTo>
                  <a:pt x="3016040" y="3969164"/>
                </a:lnTo>
                <a:lnTo>
                  <a:pt x="2973749" y="3936508"/>
                </a:lnTo>
                <a:lnTo>
                  <a:pt x="2931599" y="3903757"/>
                </a:lnTo>
                <a:lnTo>
                  <a:pt x="2889577" y="3870918"/>
                </a:lnTo>
                <a:lnTo>
                  <a:pt x="2847669" y="3838000"/>
                </a:lnTo>
                <a:lnTo>
                  <a:pt x="2805864" y="3805014"/>
                </a:lnTo>
                <a:lnTo>
                  <a:pt x="2771298" y="3782463"/>
                </a:lnTo>
                <a:lnTo>
                  <a:pt x="2729656" y="3749365"/>
                </a:lnTo>
                <a:lnTo>
                  <a:pt x="2688077" y="3716224"/>
                </a:lnTo>
                <a:lnTo>
                  <a:pt x="2646546" y="3683051"/>
                </a:lnTo>
                <a:lnTo>
                  <a:pt x="2487800" y="3560697"/>
                </a:lnTo>
                <a:lnTo>
                  <a:pt x="2404803" y="3494306"/>
                </a:lnTo>
                <a:lnTo>
                  <a:pt x="2363246" y="3461150"/>
                </a:lnTo>
                <a:lnTo>
                  <a:pt x="2321632" y="3428033"/>
                </a:lnTo>
                <a:lnTo>
                  <a:pt x="2279949" y="3394963"/>
                </a:lnTo>
                <a:lnTo>
                  <a:pt x="2238183" y="3361950"/>
                </a:lnTo>
                <a:lnTo>
                  <a:pt x="2203472" y="3339497"/>
                </a:lnTo>
                <a:lnTo>
                  <a:pt x="2161501" y="3306624"/>
                </a:lnTo>
                <a:lnTo>
                  <a:pt x="2077309" y="3241047"/>
                </a:lnTo>
                <a:lnTo>
                  <a:pt x="2042726" y="3218507"/>
                </a:lnTo>
                <a:lnTo>
                  <a:pt x="2001395" y="3185197"/>
                </a:lnTo>
                <a:lnTo>
                  <a:pt x="1960507" y="3151586"/>
                </a:lnTo>
                <a:lnTo>
                  <a:pt x="1920100" y="3117646"/>
                </a:lnTo>
                <a:lnTo>
                  <a:pt x="1887365" y="3093847"/>
                </a:lnTo>
                <a:lnTo>
                  <a:pt x="1848038" y="3059172"/>
                </a:lnTo>
                <a:lnTo>
                  <a:pt x="1809310" y="3024089"/>
                </a:lnTo>
                <a:lnTo>
                  <a:pt x="1771219" y="2988571"/>
                </a:lnTo>
                <a:lnTo>
                  <a:pt x="1733805" y="2952593"/>
                </a:lnTo>
                <a:lnTo>
                  <a:pt x="1697107" y="2916126"/>
                </a:lnTo>
                <a:lnTo>
                  <a:pt x="1668314" y="2889641"/>
                </a:lnTo>
                <a:lnTo>
                  <a:pt x="1633164" y="2852119"/>
                </a:lnTo>
                <a:lnTo>
                  <a:pt x="1598847" y="2814031"/>
                </a:lnTo>
                <a:lnTo>
                  <a:pt x="1565402" y="2775348"/>
                </a:lnTo>
                <a:lnTo>
                  <a:pt x="1532868" y="2736044"/>
                </a:lnTo>
                <a:lnTo>
                  <a:pt x="1501283" y="2696093"/>
                </a:lnTo>
                <a:lnTo>
                  <a:pt x="1470688" y="2655469"/>
                </a:lnTo>
                <a:lnTo>
                  <a:pt x="1441120" y="2614144"/>
                </a:lnTo>
                <a:lnTo>
                  <a:pt x="1412620" y="2572092"/>
                </a:lnTo>
                <a:lnTo>
                  <a:pt x="1384578" y="2529727"/>
                </a:lnTo>
                <a:lnTo>
                  <a:pt x="1356895" y="2487118"/>
                </a:lnTo>
                <a:lnTo>
                  <a:pt x="1329572" y="2444264"/>
                </a:lnTo>
                <a:lnTo>
                  <a:pt x="1302606" y="2401166"/>
                </a:lnTo>
                <a:lnTo>
                  <a:pt x="1275999" y="2357824"/>
                </a:lnTo>
                <a:lnTo>
                  <a:pt x="1249748" y="2314239"/>
                </a:lnTo>
                <a:lnTo>
                  <a:pt x="1223853" y="2270411"/>
                </a:lnTo>
                <a:lnTo>
                  <a:pt x="1198314" y="2226342"/>
                </a:lnTo>
                <a:lnTo>
                  <a:pt x="1173130" y="2182030"/>
                </a:lnTo>
                <a:lnTo>
                  <a:pt x="1148300" y="2137477"/>
                </a:lnTo>
                <a:lnTo>
                  <a:pt x="1123824" y="2092683"/>
                </a:lnTo>
                <a:lnTo>
                  <a:pt x="1099700" y="2047648"/>
                </a:lnTo>
                <a:lnTo>
                  <a:pt x="1075929" y="2002374"/>
                </a:lnTo>
                <a:lnTo>
                  <a:pt x="1052509" y="1956860"/>
                </a:lnTo>
                <a:lnTo>
                  <a:pt x="1029441" y="1911106"/>
                </a:lnTo>
                <a:lnTo>
                  <a:pt x="1006722" y="1865115"/>
                </a:lnTo>
                <a:lnTo>
                  <a:pt x="984354" y="1818884"/>
                </a:lnTo>
                <a:lnTo>
                  <a:pt x="962334" y="1772417"/>
                </a:lnTo>
                <a:lnTo>
                  <a:pt x="940662" y="1725712"/>
                </a:lnTo>
                <a:lnTo>
                  <a:pt x="919338" y="1678770"/>
                </a:lnTo>
                <a:lnTo>
                  <a:pt x="905513" y="1642086"/>
                </a:lnTo>
                <a:lnTo>
                  <a:pt x="884882" y="1594672"/>
                </a:lnTo>
                <a:lnTo>
                  <a:pt x="864597" y="1547022"/>
                </a:lnTo>
                <a:lnTo>
                  <a:pt x="844657" y="1499137"/>
                </a:lnTo>
                <a:lnTo>
                  <a:pt x="825061" y="1451018"/>
                </a:lnTo>
                <a:lnTo>
                  <a:pt x="805809" y="1402664"/>
                </a:lnTo>
                <a:lnTo>
                  <a:pt x="786900" y="1354077"/>
                </a:lnTo>
                <a:lnTo>
                  <a:pt x="768333" y="1305256"/>
                </a:lnTo>
                <a:lnTo>
                  <a:pt x="750108" y="1256203"/>
                </a:lnTo>
                <a:lnTo>
                  <a:pt x="732224" y="1206917"/>
                </a:lnTo>
                <a:lnTo>
                  <a:pt x="714680" y="1157399"/>
                </a:lnTo>
                <a:lnTo>
                  <a:pt x="704627" y="1118145"/>
                </a:lnTo>
                <a:lnTo>
                  <a:pt x="687762" y="1068165"/>
                </a:lnTo>
                <a:lnTo>
                  <a:pt x="671236" y="1017955"/>
                </a:lnTo>
                <a:lnTo>
                  <a:pt x="655238" y="967384"/>
                </a:lnTo>
                <a:lnTo>
                  <a:pt x="638433" y="917362"/>
                </a:lnTo>
                <a:lnTo>
                  <a:pt x="627979" y="878382"/>
                </a:lnTo>
                <a:lnTo>
                  <a:pt x="609579" y="829447"/>
                </a:lnTo>
                <a:lnTo>
                  <a:pt x="590392" y="781050"/>
                </a:lnTo>
                <a:lnTo>
                  <a:pt x="570423" y="733185"/>
                </a:lnTo>
                <a:lnTo>
                  <a:pt x="549679" y="685847"/>
                </a:lnTo>
                <a:lnTo>
                  <a:pt x="535317" y="649530"/>
                </a:lnTo>
                <a:lnTo>
                  <a:pt x="513041" y="603236"/>
                </a:lnTo>
                <a:lnTo>
                  <a:pt x="490010" y="557457"/>
                </a:lnTo>
                <a:lnTo>
                  <a:pt x="466229" y="512190"/>
                </a:lnTo>
                <a:lnTo>
                  <a:pt x="441704" y="467428"/>
                </a:lnTo>
                <a:lnTo>
                  <a:pt x="416443" y="423169"/>
                </a:lnTo>
                <a:lnTo>
                  <a:pt x="390451" y="379408"/>
                </a:lnTo>
                <a:lnTo>
                  <a:pt x="363734" y="336141"/>
                </a:lnTo>
                <a:lnTo>
                  <a:pt x="343451" y="303858"/>
                </a:lnTo>
                <a:lnTo>
                  <a:pt x="322241" y="272205"/>
                </a:lnTo>
                <a:lnTo>
                  <a:pt x="283612" y="221687"/>
                </a:lnTo>
                <a:lnTo>
                  <a:pt x="248877" y="183883"/>
                </a:lnTo>
                <a:lnTo>
                  <a:pt x="218225" y="158664"/>
                </a:lnTo>
                <a:lnTo>
                  <a:pt x="177461" y="124968"/>
                </a:lnTo>
                <a:lnTo>
                  <a:pt x="140993" y="103713"/>
                </a:lnTo>
                <a:lnTo>
                  <a:pt x="101778" y="84330"/>
                </a:lnTo>
                <a:lnTo>
                  <a:pt x="59920" y="66746"/>
                </a:lnTo>
                <a:lnTo>
                  <a:pt x="15528" y="50890"/>
                </a:lnTo>
                <a:lnTo>
                  <a:pt x="1356" y="45179"/>
                </a:lnTo>
                <a:lnTo>
                  <a:pt x="12" y="46094"/>
                </a:lnTo>
                <a:lnTo>
                  <a:pt x="0" y="0"/>
                </a:lnTo>
                <a:close/>
              </a:path>
              <a:path w="3679190" h="5594350">
                <a:moveTo>
                  <a:pt x="24113" y="5592840"/>
                </a:moveTo>
                <a:lnTo>
                  <a:pt x="3608688" y="5588296"/>
                </a:lnTo>
                <a:lnTo>
                  <a:pt x="3608444" y="5594076"/>
                </a:lnTo>
                <a:lnTo>
                  <a:pt x="24113" y="5592840"/>
                </a:lnTo>
                <a:close/>
              </a:path>
              <a:path w="3679190" h="5594350">
                <a:moveTo>
                  <a:pt x="12" y="46094"/>
                </a:moveTo>
                <a:lnTo>
                  <a:pt x="1356" y="45179"/>
                </a:lnTo>
                <a:lnTo>
                  <a:pt x="1555" y="5193278"/>
                </a:lnTo>
                <a:lnTo>
                  <a:pt x="12" y="46094"/>
                </a:lnTo>
                <a:close/>
              </a:path>
            </a:pathLst>
          </a:custGeom>
          <a:solidFill>
            <a:srgbClr val="FFFFFF"/>
          </a:solidFill>
        </p:spPr>
        <p:txBody>
          <a:bodyPr wrap="square" lIns="0" tIns="0" rIns="0" bIns="0" rtlCol="0"/>
          <a:lstStyle/>
          <a:p>
            <a:endParaRPr/>
          </a:p>
        </p:txBody>
      </p:sp>
      <p:sp>
        <p:nvSpPr>
          <p:cNvPr id="2" name="Holder 2"/>
          <p:cNvSpPr>
            <a:spLocks noGrp="1"/>
          </p:cNvSpPr>
          <p:nvPr>
            <p:ph type="title"/>
          </p:nvPr>
        </p:nvSpPr>
        <p:spPr>
          <a:xfrm>
            <a:off x="1193444" y="688654"/>
            <a:ext cx="8900160" cy="1997075"/>
          </a:xfrm>
          <a:prstGeom prst="rect">
            <a:avLst/>
          </a:prstGeom>
        </p:spPr>
        <p:txBody>
          <a:bodyPr wrap="square" lIns="0" tIns="0" rIns="0" bIns="0">
            <a:spAutoFit/>
          </a:bodyPr>
          <a:lstStyle>
            <a:lvl1pPr>
              <a:defRPr sz="6500" b="0" i="0">
                <a:solidFill>
                  <a:schemeClr val="bg1"/>
                </a:solidFill>
                <a:latin typeface="Microsoft Sans Serif"/>
                <a:cs typeface="Microsoft Sans Serif"/>
              </a:defRPr>
            </a:lvl1pPr>
          </a:lstStyle>
          <a:p>
            <a:endParaRPr/>
          </a:p>
        </p:txBody>
      </p:sp>
      <p:sp>
        <p:nvSpPr>
          <p:cNvPr id="3" name="Holder 3"/>
          <p:cNvSpPr>
            <a:spLocks noGrp="1"/>
          </p:cNvSpPr>
          <p:nvPr>
            <p:ph type="body" idx="1"/>
          </p:nvPr>
        </p:nvSpPr>
        <p:spPr>
          <a:xfrm>
            <a:off x="2640331" y="3269057"/>
            <a:ext cx="8221980" cy="3352800"/>
          </a:xfrm>
          <a:prstGeom prst="rect">
            <a:avLst/>
          </a:prstGeom>
        </p:spPr>
        <p:txBody>
          <a:bodyPr wrap="square" lIns="0" tIns="0" rIns="0" bIns="0">
            <a:spAutoFit/>
          </a:bodyPr>
          <a:lstStyle>
            <a:lvl1pPr>
              <a:defRPr sz="2450" b="0" i="0">
                <a:solidFill>
                  <a:schemeClr val="bg1"/>
                </a:solidFill>
                <a:latin typeface="Microsoft Sans Serif"/>
                <a:cs typeface="Microsoft Sans Serif"/>
              </a:defRPr>
            </a:lvl1pPr>
          </a:lstStyle>
          <a:p>
            <a:endParaRPr/>
          </a:p>
        </p:txBody>
      </p:sp>
      <p:sp>
        <p:nvSpPr>
          <p:cNvPr id="4" name="Holder 4"/>
          <p:cNvSpPr>
            <a:spLocks noGrp="1"/>
          </p:cNvSpPr>
          <p:nvPr>
            <p:ph type="ftr" sz="quarter" idx="5"/>
          </p:nvPr>
        </p:nvSpPr>
        <p:spPr>
          <a:xfrm>
            <a:off x="6217920" y="9566910"/>
            <a:ext cx="5852160" cy="51435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914400" y="9566910"/>
            <a:ext cx="4206240" cy="51435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8/3/2026</a:t>
            </a:fld>
            <a:endParaRPr lang="en-US"/>
          </a:p>
        </p:txBody>
      </p:sp>
      <p:sp>
        <p:nvSpPr>
          <p:cNvPr id="6" name="Holder 6"/>
          <p:cNvSpPr>
            <a:spLocks noGrp="1"/>
          </p:cNvSpPr>
          <p:nvPr>
            <p:ph type="sldNum" sz="quarter" idx="7"/>
          </p:nvPr>
        </p:nvSpPr>
        <p:spPr>
          <a:xfrm>
            <a:off x="13167361" y="9566910"/>
            <a:ext cx="4206240" cy="51435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856926" y="2489286"/>
            <a:ext cx="14211584" cy="4440959"/>
          </a:xfrm>
          <a:prstGeom prst="rect">
            <a:avLst/>
          </a:prstGeom>
        </p:spPr>
        <p:txBody>
          <a:bodyPr vert="horz" wrap="square" lIns="0" tIns="130810" rIns="0" bIns="0" rtlCol="0">
            <a:spAutoFit/>
          </a:bodyPr>
          <a:lstStyle/>
          <a:p>
            <a:pPr marL="12700" marR="5080" indent="-635" algn="ctr">
              <a:lnSpc>
                <a:spcPts val="8370"/>
              </a:lnSpc>
              <a:spcBef>
                <a:spcPts val="1030"/>
              </a:spcBef>
            </a:pPr>
            <a:r>
              <a:rPr sz="7650" spc="380" dirty="0">
                <a:solidFill>
                  <a:srgbClr val="FFFFFF"/>
                </a:solidFill>
                <a:latin typeface="Microsoft Sans Serif"/>
                <a:cs typeface="Microsoft Sans Serif"/>
              </a:rPr>
              <a:t>HALIÇ</a:t>
            </a:r>
            <a:r>
              <a:rPr sz="7650" spc="280" dirty="0">
                <a:solidFill>
                  <a:srgbClr val="FFFFFF"/>
                </a:solidFill>
                <a:latin typeface="Microsoft Sans Serif"/>
                <a:cs typeface="Microsoft Sans Serif"/>
              </a:rPr>
              <a:t> </a:t>
            </a:r>
            <a:r>
              <a:rPr sz="7650" spc="210" dirty="0">
                <a:solidFill>
                  <a:srgbClr val="FFFFFF"/>
                </a:solidFill>
                <a:latin typeface="Microsoft Sans Serif"/>
                <a:cs typeface="Microsoft Sans Serif"/>
              </a:rPr>
              <a:t>UNIVERSITY </a:t>
            </a:r>
            <a:r>
              <a:rPr sz="7650" spc="470" dirty="0">
                <a:solidFill>
                  <a:srgbClr val="FFFFFF"/>
                </a:solidFill>
                <a:latin typeface="Microsoft Sans Serif"/>
                <a:cs typeface="Microsoft Sans Serif"/>
              </a:rPr>
              <a:t>COMPUTER</a:t>
            </a:r>
            <a:r>
              <a:rPr sz="7650" spc="295" dirty="0">
                <a:solidFill>
                  <a:srgbClr val="FFFFFF"/>
                </a:solidFill>
                <a:latin typeface="Microsoft Sans Serif"/>
                <a:cs typeface="Microsoft Sans Serif"/>
              </a:rPr>
              <a:t> </a:t>
            </a:r>
            <a:r>
              <a:rPr sz="7650" spc="-10" dirty="0">
                <a:solidFill>
                  <a:srgbClr val="FFFFFF"/>
                </a:solidFill>
                <a:latin typeface="Microsoft Sans Serif"/>
                <a:cs typeface="Microsoft Sans Serif"/>
              </a:rPr>
              <a:t>ENGINEERING </a:t>
            </a:r>
            <a:r>
              <a:rPr sz="7650" spc="180" dirty="0">
                <a:solidFill>
                  <a:srgbClr val="FFFFFF"/>
                </a:solidFill>
                <a:latin typeface="Microsoft Sans Serif"/>
                <a:cs typeface="Microsoft Sans Serif"/>
              </a:rPr>
              <a:t>INTERNSHIP</a:t>
            </a:r>
            <a:r>
              <a:rPr sz="7650" spc="285" dirty="0">
                <a:solidFill>
                  <a:srgbClr val="FFFFFF"/>
                </a:solidFill>
                <a:latin typeface="Microsoft Sans Serif"/>
                <a:cs typeface="Microsoft Sans Serif"/>
              </a:rPr>
              <a:t> </a:t>
            </a:r>
            <a:r>
              <a:rPr sz="7650" spc="254" dirty="0">
                <a:solidFill>
                  <a:srgbClr val="FFFFFF"/>
                </a:solidFill>
                <a:latin typeface="Microsoft Sans Serif"/>
                <a:cs typeface="Microsoft Sans Serif"/>
              </a:rPr>
              <a:t>NOTEBOOK </a:t>
            </a:r>
            <a:r>
              <a:rPr sz="7650" spc="350" dirty="0">
                <a:solidFill>
                  <a:srgbClr val="FFFFFF"/>
                </a:solidFill>
                <a:latin typeface="Microsoft Sans Serif"/>
                <a:cs typeface="Microsoft Sans Serif"/>
              </a:rPr>
              <a:t>PREPARATION</a:t>
            </a:r>
            <a:r>
              <a:rPr sz="7650" spc="265" dirty="0">
                <a:solidFill>
                  <a:srgbClr val="FFFFFF"/>
                </a:solidFill>
                <a:latin typeface="Microsoft Sans Serif"/>
                <a:cs typeface="Microsoft Sans Serif"/>
              </a:rPr>
              <a:t> </a:t>
            </a:r>
            <a:r>
              <a:rPr sz="7650" spc="645" dirty="0">
                <a:solidFill>
                  <a:srgbClr val="FFFFFF"/>
                </a:solidFill>
                <a:latin typeface="Microsoft Sans Serif"/>
                <a:cs typeface="Microsoft Sans Serif"/>
              </a:rPr>
              <a:t>ROA</a:t>
            </a:r>
            <a:r>
              <a:rPr lang="tr-TR" sz="7650" spc="645" dirty="0">
                <a:solidFill>
                  <a:srgbClr val="FFFFFF"/>
                </a:solidFill>
                <a:latin typeface="Microsoft Sans Serif"/>
                <a:cs typeface="Microsoft Sans Serif"/>
              </a:rPr>
              <a:t>D </a:t>
            </a:r>
            <a:r>
              <a:rPr sz="7650" spc="645" dirty="0">
                <a:solidFill>
                  <a:srgbClr val="FFFFFF"/>
                </a:solidFill>
                <a:latin typeface="Microsoft Sans Serif"/>
                <a:cs typeface="Microsoft Sans Serif"/>
              </a:rPr>
              <a:t>MAP</a:t>
            </a:r>
            <a:endParaRPr sz="7650" dirty="0">
              <a:latin typeface="Microsoft Sans Serif"/>
              <a:cs typeface="Microsoft Sans Serif"/>
            </a:endParaRPr>
          </a:p>
        </p:txBody>
      </p:sp>
      <p:grpSp>
        <p:nvGrpSpPr>
          <p:cNvPr id="3" name="object 3"/>
          <p:cNvGrpSpPr/>
          <p:nvPr/>
        </p:nvGrpSpPr>
        <p:grpSpPr>
          <a:xfrm>
            <a:off x="0" y="0"/>
            <a:ext cx="6405880" cy="4440555"/>
            <a:chOff x="0" y="0"/>
            <a:chExt cx="6405880" cy="4440555"/>
          </a:xfrm>
        </p:grpSpPr>
        <p:sp>
          <p:nvSpPr>
            <p:cNvPr id="4" name="object 4"/>
            <p:cNvSpPr/>
            <p:nvPr/>
          </p:nvSpPr>
          <p:spPr>
            <a:xfrm>
              <a:off x="0" y="0"/>
              <a:ext cx="6405880" cy="4440555"/>
            </a:xfrm>
            <a:custGeom>
              <a:avLst/>
              <a:gdLst/>
              <a:ahLst/>
              <a:cxnLst/>
              <a:rect l="l" t="t" r="r" b="b"/>
              <a:pathLst>
                <a:path w="6405880" h="4440555">
                  <a:moveTo>
                    <a:pt x="1744047" y="4440345"/>
                  </a:moveTo>
                  <a:lnTo>
                    <a:pt x="1650321" y="4439603"/>
                  </a:lnTo>
                  <a:lnTo>
                    <a:pt x="1603445" y="4438528"/>
                  </a:lnTo>
                  <a:lnTo>
                    <a:pt x="1556574" y="4436963"/>
                  </a:lnTo>
                  <a:lnTo>
                    <a:pt x="1509718" y="4434891"/>
                  </a:lnTo>
                  <a:lnTo>
                    <a:pt x="1462886" y="4432298"/>
                  </a:lnTo>
                  <a:lnTo>
                    <a:pt x="1416089" y="4429168"/>
                  </a:lnTo>
                  <a:lnTo>
                    <a:pt x="1369338" y="4425485"/>
                  </a:lnTo>
                  <a:lnTo>
                    <a:pt x="1322641" y="4421233"/>
                  </a:lnTo>
                  <a:lnTo>
                    <a:pt x="1276009" y="4416398"/>
                  </a:lnTo>
                  <a:lnTo>
                    <a:pt x="1229452" y="4410963"/>
                  </a:lnTo>
                  <a:lnTo>
                    <a:pt x="1182980" y="4404913"/>
                  </a:lnTo>
                  <a:lnTo>
                    <a:pt x="1136603" y="4398232"/>
                  </a:lnTo>
                  <a:lnTo>
                    <a:pt x="1090332" y="4390904"/>
                  </a:lnTo>
                  <a:lnTo>
                    <a:pt x="1044175" y="4382915"/>
                  </a:lnTo>
                  <a:lnTo>
                    <a:pt x="998144" y="4374248"/>
                  </a:lnTo>
                  <a:lnTo>
                    <a:pt x="952101" y="4364856"/>
                  </a:lnTo>
                  <a:lnTo>
                    <a:pt x="906498" y="4354820"/>
                  </a:lnTo>
                  <a:lnTo>
                    <a:pt x="860902" y="4344026"/>
                  </a:lnTo>
                  <a:lnTo>
                    <a:pt x="815472" y="4332493"/>
                  </a:lnTo>
                  <a:lnTo>
                    <a:pt x="770218" y="4320205"/>
                  </a:lnTo>
                  <a:lnTo>
                    <a:pt x="725149" y="4307145"/>
                  </a:lnTo>
                  <a:lnTo>
                    <a:pt x="680275" y="4293299"/>
                  </a:lnTo>
                  <a:lnTo>
                    <a:pt x="635607" y="4278650"/>
                  </a:lnTo>
                  <a:lnTo>
                    <a:pt x="591155" y="4263183"/>
                  </a:lnTo>
                  <a:lnTo>
                    <a:pt x="546928" y="4246883"/>
                  </a:lnTo>
                  <a:lnTo>
                    <a:pt x="502937" y="4229734"/>
                  </a:lnTo>
                  <a:lnTo>
                    <a:pt x="459191" y="4211719"/>
                  </a:lnTo>
                  <a:lnTo>
                    <a:pt x="415702" y="4192825"/>
                  </a:lnTo>
                  <a:lnTo>
                    <a:pt x="372478" y="4173035"/>
                  </a:lnTo>
                  <a:lnTo>
                    <a:pt x="329530" y="4152333"/>
                  </a:lnTo>
                  <a:lnTo>
                    <a:pt x="286867" y="4130704"/>
                  </a:lnTo>
                  <a:lnTo>
                    <a:pt x="244501" y="4108132"/>
                  </a:lnTo>
                  <a:lnTo>
                    <a:pt x="202440" y="4084602"/>
                  </a:lnTo>
                  <a:lnTo>
                    <a:pt x="160696" y="4060098"/>
                  </a:lnTo>
                  <a:lnTo>
                    <a:pt x="119277" y="4034605"/>
                  </a:lnTo>
                  <a:lnTo>
                    <a:pt x="78195" y="4008106"/>
                  </a:lnTo>
                  <a:lnTo>
                    <a:pt x="37458" y="3980587"/>
                  </a:lnTo>
                  <a:lnTo>
                    <a:pt x="0" y="3954097"/>
                  </a:lnTo>
                  <a:lnTo>
                    <a:pt x="0" y="0"/>
                  </a:lnTo>
                  <a:lnTo>
                    <a:pt x="6360482" y="0"/>
                  </a:lnTo>
                  <a:lnTo>
                    <a:pt x="6363445" y="16317"/>
                  </a:lnTo>
                  <a:lnTo>
                    <a:pt x="6370774" y="60512"/>
                  </a:lnTo>
                  <a:lnTo>
                    <a:pt x="6377398" y="104657"/>
                  </a:lnTo>
                  <a:lnTo>
                    <a:pt x="6383319" y="148764"/>
                  </a:lnTo>
                  <a:lnTo>
                    <a:pt x="6388541" y="192847"/>
                  </a:lnTo>
                  <a:lnTo>
                    <a:pt x="6393065" y="236917"/>
                  </a:lnTo>
                  <a:lnTo>
                    <a:pt x="6396895" y="280989"/>
                  </a:lnTo>
                  <a:lnTo>
                    <a:pt x="6400034" y="325074"/>
                  </a:lnTo>
                  <a:lnTo>
                    <a:pt x="6402484" y="369186"/>
                  </a:lnTo>
                  <a:lnTo>
                    <a:pt x="6404247" y="413337"/>
                  </a:lnTo>
                  <a:lnTo>
                    <a:pt x="6405327" y="457541"/>
                  </a:lnTo>
                  <a:lnTo>
                    <a:pt x="6405726" y="501809"/>
                  </a:lnTo>
                  <a:lnTo>
                    <a:pt x="6405448" y="546155"/>
                  </a:lnTo>
                  <a:lnTo>
                    <a:pt x="6404494" y="590592"/>
                  </a:lnTo>
                  <a:lnTo>
                    <a:pt x="6402867" y="635132"/>
                  </a:lnTo>
                  <a:lnTo>
                    <a:pt x="6400570" y="679789"/>
                  </a:lnTo>
                  <a:lnTo>
                    <a:pt x="6397607" y="724574"/>
                  </a:lnTo>
                  <a:lnTo>
                    <a:pt x="6393979" y="769502"/>
                  </a:lnTo>
                  <a:lnTo>
                    <a:pt x="6389689" y="814584"/>
                  </a:lnTo>
                  <a:lnTo>
                    <a:pt x="6384741" y="859834"/>
                  </a:lnTo>
                  <a:lnTo>
                    <a:pt x="6379136" y="905264"/>
                  </a:lnTo>
                  <a:lnTo>
                    <a:pt x="6372877" y="950887"/>
                  </a:lnTo>
                  <a:lnTo>
                    <a:pt x="6365968" y="996716"/>
                  </a:lnTo>
                  <a:lnTo>
                    <a:pt x="6358410" y="1042764"/>
                  </a:lnTo>
                  <a:lnTo>
                    <a:pt x="6350208" y="1089043"/>
                  </a:lnTo>
                  <a:lnTo>
                    <a:pt x="6341362" y="1135567"/>
                  </a:lnTo>
                  <a:lnTo>
                    <a:pt x="6331877" y="1182348"/>
                  </a:lnTo>
                  <a:lnTo>
                    <a:pt x="6321754" y="1229399"/>
                  </a:lnTo>
                  <a:lnTo>
                    <a:pt x="6310997" y="1276733"/>
                  </a:lnTo>
                  <a:lnTo>
                    <a:pt x="6299608" y="1324363"/>
                  </a:lnTo>
                  <a:lnTo>
                    <a:pt x="6287590" y="1372301"/>
                  </a:lnTo>
                  <a:lnTo>
                    <a:pt x="6274946" y="1420560"/>
                  </a:lnTo>
                  <a:lnTo>
                    <a:pt x="6261678" y="1469154"/>
                  </a:lnTo>
                  <a:lnTo>
                    <a:pt x="6247789" y="1518094"/>
                  </a:lnTo>
                  <a:lnTo>
                    <a:pt x="6233282" y="1567395"/>
                  </a:lnTo>
                  <a:lnTo>
                    <a:pt x="6218160" y="1617067"/>
                  </a:lnTo>
                  <a:lnTo>
                    <a:pt x="6202424" y="1667126"/>
                  </a:lnTo>
                  <a:lnTo>
                    <a:pt x="6186079" y="1717582"/>
                  </a:lnTo>
                  <a:lnTo>
                    <a:pt x="6169127" y="1768450"/>
                  </a:lnTo>
                  <a:lnTo>
                    <a:pt x="6151569" y="1819741"/>
                  </a:lnTo>
                  <a:lnTo>
                    <a:pt x="6133410" y="1871469"/>
                  </a:lnTo>
                  <a:lnTo>
                    <a:pt x="6114652" y="1923646"/>
                  </a:lnTo>
                  <a:lnTo>
                    <a:pt x="6096727" y="1971851"/>
                  </a:lnTo>
                  <a:lnTo>
                    <a:pt x="6078141" y="2019710"/>
                  </a:lnTo>
                  <a:lnTo>
                    <a:pt x="6058901" y="2067220"/>
                  </a:lnTo>
                  <a:lnTo>
                    <a:pt x="6039016" y="2114374"/>
                  </a:lnTo>
                  <a:lnTo>
                    <a:pt x="6018494" y="2161169"/>
                  </a:lnTo>
                  <a:lnTo>
                    <a:pt x="5997345" y="2207599"/>
                  </a:lnTo>
                  <a:lnTo>
                    <a:pt x="5975576" y="2253659"/>
                  </a:lnTo>
                  <a:lnTo>
                    <a:pt x="5953197" y="2299343"/>
                  </a:lnTo>
                  <a:lnTo>
                    <a:pt x="5930215" y="2344648"/>
                  </a:lnTo>
                  <a:lnTo>
                    <a:pt x="5906639" y="2389567"/>
                  </a:lnTo>
                  <a:lnTo>
                    <a:pt x="5882477" y="2434097"/>
                  </a:lnTo>
                  <a:lnTo>
                    <a:pt x="5857739" y="2478231"/>
                  </a:lnTo>
                  <a:lnTo>
                    <a:pt x="5832432" y="2521965"/>
                  </a:lnTo>
                  <a:lnTo>
                    <a:pt x="5806565" y="2565294"/>
                  </a:lnTo>
                  <a:lnTo>
                    <a:pt x="5780147" y="2608212"/>
                  </a:lnTo>
                  <a:lnTo>
                    <a:pt x="5753186" y="2650716"/>
                  </a:lnTo>
                  <a:lnTo>
                    <a:pt x="5725690" y="2692799"/>
                  </a:lnTo>
                  <a:lnTo>
                    <a:pt x="5697669" y="2734456"/>
                  </a:lnTo>
                  <a:lnTo>
                    <a:pt x="5669129" y="2775684"/>
                  </a:lnTo>
                  <a:lnTo>
                    <a:pt x="5640081" y="2816475"/>
                  </a:lnTo>
                  <a:lnTo>
                    <a:pt x="5610533" y="2856827"/>
                  </a:lnTo>
                  <a:lnTo>
                    <a:pt x="5580492" y="2896733"/>
                  </a:lnTo>
                  <a:lnTo>
                    <a:pt x="5549968" y="2936188"/>
                  </a:lnTo>
                  <a:lnTo>
                    <a:pt x="5518969" y="2975188"/>
                  </a:lnTo>
                  <a:lnTo>
                    <a:pt x="5487504" y="3013727"/>
                  </a:lnTo>
                  <a:lnTo>
                    <a:pt x="5455580" y="3051801"/>
                  </a:lnTo>
                  <a:lnTo>
                    <a:pt x="5423207" y="3089404"/>
                  </a:lnTo>
                  <a:lnTo>
                    <a:pt x="5390393" y="3126532"/>
                  </a:lnTo>
                  <a:lnTo>
                    <a:pt x="5357147" y="3163179"/>
                  </a:lnTo>
                  <a:lnTo>
                    <a:pt x="5323476" y="3199340"/>
                  </a:lnTo>
                  <a:lnTo>
                    <a:pt x="5289390" y="3235010"/>
                  </a:lnTo>
                  <a:lnTo>
                    <a:pt x="5254897" y="3270185"/>
                  </a:lnTo>
                  <a:lnTo>
                    <a:pt x="5220005" y="3304859"/>
                  </a:lnTo>
                  <a:lnTo>
                    <a:pt x="5184724" y="3339027"/>
                  </a:lnTo>
                  <a:lnTo>
                    <a:pt x="5149060" y="3372684"/>
                  </a:lnTo>
                  <a:lnTo>
                    <a:pt x="5113024" y="3405825"/>
                  </a:lnTo>
                  <a:lnTo>
                    <a:pt x="5076623" y="3438445"/>
                  </a:lnTo>
                  <a:lnTo>
                    <a:pt x="5039866" y="3470540"/>
                  </a:lnTo>
                  <a:lnTo>
                    <a:pt x="5002762" y="3502103"/>
                  </a:lnTo>
                  <a:lnTo>
                    <a:pt x="4965319" y="3533131"/>
                  </a:lnTo>
                  <a:lnTo>
                    <a:pt x="4927545" y="3563617"/>
                  </a:lnTo>
                  <a:lnTo>
                    <a:pt x="4889448" y="3593557"/>
                  </a:lnTo>
                  <a:lnTo>
                    <a:pt x="4851039" y="3622946"/>
                  </a:lnTo>
                  <a:lnTo>
                    <a:pt x="4812324" y="3651779"/>
                  </a:lnTo>
                  <a:lnTo>
                    <a:pt x="4773313" y="3680051"/>
                  </a:lnTo>
                  <a:lnTo>
                    <a:pt x="4734013" y="3707757"/>
                  </a:lnTo>
                  <a:lnTo>
                    <a:pt x="4694434" y="3734892"/>
                  </a:lnTo>
                  <a:lnTo>
                    <a:pt x="4654584" y="3761450"/>
                  </a:lnTo>
                  <a:lnTo>
                    <a:pt x="4614471" y="3787427"/>
                  </a:lnTo>
                  <a:lnTo>
                    <a:pt x="4574105" y="3812817"/>
                  </a:lnTo>
                  <a:lnTo>
                    <a:pt x="4533492" y="3837617"/>
                  </a:lnTo>
                  <a:lnTo>
                    <a:pt x="4492643" y="3861820"/>
                  </a:lnTo>
                  <a:lnTo>
                    <a:pt x="4451565" y="3885421"/>
                  </a:lnTo>
                  <a:lnTo>
                    <a:pt x="4410266" y="3908416"/>
                  </a:lnTo>
                  <a:lnTo>
                    <a:pt x="4368756" y="3930800"/>
                  </a:lnTo>
                  <a:lnTo>
                    <a:pt x="4327043" y="3952567"/>
                  </a:lnTo>
                  <a:lnTo>
                    <a:pt x="4285136" y="3973713"/>
                  </a:lnTo>
                  <a:lnTo>
                    <a:pt x="4243042" y="3994232"/>
                  </a:lnTo>
                  <a:lnTo>
                    <a:pt x="4200771" y="4014119"/>
                  </a:lnTo>
                  <a:lnTo>
                    <a:pt x="4158330" y="4033370"/>
                  </a:lnTo>
                  <a:lnTo>
                    <a:pt x="4115729" y="4051980"/>
                  </a:lnTo>
                  <a:lnTo>
                    <a:pt x="4072976" y="4069942"/>
                  </a:lnTo>
                  <a:lnTo>
                    <a:pt x="4030079" y="4087253"/>
                  </a:lnTo>
                  <a:lnTo>
                    <a:pt x="3987046" y="4103907"/>
                  </a:lnTo>
                  <a:lnTo>
                    <a:pt x="3943887" y="4119900"/>
                  </a:lnTo>
                  <a:lnTo>
                    <a:pt x="3900610" y="4135225"/>
                  </a:lnTo>
                  <a:lnTo>
                    <a:pt x="3857224" y="4149879"/>
                  </a:lnTo>
                  <a:lnTo>
                    <a:pt x="3813736" y="4163856"/>
                  </a:lnTo>
                  <a:lnTo>
                    <a:pt x="3770155" y="4177151"/>
                  </a:lnTo>
                  <a:lnTo>
                    <a:pt x="3726491" y="4189759"/>
                  </a:lnTo>
                  <a:lnTo>
                    <a:pt x="3682750" y="4201675"/>
                  </a:lnTo>
                  <a:lnTo>
                    <a:pt x="3638943" y="4212895"/>
                  </a:lnTo>
                  <a:lnTo>
                    <a:pt x="3595076" y="4223412"/>
                  </a:lnTo>
                  <a:lnTo>
                    <a:pt x="3551160" y="4233222"/>
                  </a:lnTo>
                  <a:lnTo>
                    <a:pt x="3507202" y="4242320"/>
                  </a:lnTo>
                  <a:lnTo>
                    <a:pt x="3463210" y="4250701"/>
                  </a:lnTo>
                  <a:lnTo>
                    <a:pt x="3419194" y="4258360"/>
                  </a:lnTo>
                  <a:lnTo>
                    <a:pt x="2794396" y="4352725"/>
                  </a:lnTo>
                  <a:lnTo>
                    <a:pt x="2573375" y="4382143"/>
                  </a:lnTo>
                  <a:lnTo>
                    <a:pt x="2392789" y="4402839"/>
                  </a:lnTo>
                  <a:lnTo>
                    <a:pt x="2255572" y="4416051"/>
                  </a:lnTo>
                  <a:lnTo>
                    <a:pt x="2117133" y="4426814"/>
                  </a:lnTo>
                  <a:lnTo>
                    <a:pt x="2026475" y="4432298"/>
                  </a:lnTo>
                  <a:lnTo>
                    <a:pt x="2026814" y="4432298"/>
                  </a:lnTo>
                  <a:lnTo>
                    <a:pt x="1931114" y="4436629"/>
                  </a:lnTo>
                  <a:lnTo>
                    <a:pt x="1837672" y="4439312"/>
                  </a:lnTo>
                  <a:lnTo>
                    <a:pt x="1744047" y="4440345"/>
                  </a:lnTo>
                  <a:close/>
                </a:path>
              </a:pathLst>
            </a:custGeom>
            <a:solidFill>
              <a:srgbClr val="B6CCB6">
                <a:alpha val="21998"/>
              </a:srgbClr>
            </a:solidFill>
          </p:spPr>
          <p:txBody>
            <a:bodyPr wrap="square" lIns="0" tIns="0" rIns="0" bIns="0" rtlCol="0"/>
            <a:lstStyle/>
            <a:p>
              <a:endParaRPr/>
            </a:p>
          </p:txBody>
        </p:sp>
        <p:sp>
          <p:nvSpPr>
            <p:cNvPr id="5" name="object 5"/>
            <p:cNvSpPr/>
            <p:nvPr/>
          </p:nvSpPr>
          <p:spPr>
            <a:xfrm>
              <a:off x="422" y="332703"/>
              <a:ext cx="2268220" cy="3759835"/>
            </a:xfrm>
            <a:custGeom>
              <a:avLst/>
              <a:gdLst/>
              <a:ahLst/>
              <a:cxnLst/>
              <a:rect l="l" t="t" r="r" b="b"/>
              <a:pathLst>
                <a:path w="2268220" h="3759835">
                  <a:moveTo>
                    <a:pt x="7348" y="29930"/>
                  </a:moveTo>
                  <a:lnTo>
                    <a:pt x="7345" y="0"/>
                  </a:lnTo>
                  <a:lnTo>
                    <a:pt x="22702" y="12141"/>
                  </a:lnTo>
                  <a:lnTo>
                    <a:pt x="79103" y="35365"/>
                  </a:lnTo>
                  <a:lnTo>
                    <a:pt x="123182" y="61744"/>
                  </a:lnTo>
                  <a:lnTo>
                    <a:pt x="179922" y="86673"/>
                  </a:lnTo>
                  <a:lnTo>
                    <a:pt x="879597" y="480560"/>
                  </a:lnTo>
                  <a:lnTo>
                    <a:pt x="967402" y="531537"/>
                  </a:lnTo>
                  <a:lnTo>
                    <a:pt x="1055397" y="583474"/>
                  </a:lnTo>
                  <a:lnTo>
                    <a:pt x="1099485" y="609898"/>
                  </a:lnTo>
                  <a:lnTo>
                    <a:pt x="1143644" y="636676"/>
                  </a:lnTo>
                  <a:lnTo>
                    <a:pt x="1187880" y="663847"/>
                  </a:lnTo>
                  <a:lnTo>
                    <a:pt x="1232202" y="691448"/>
                  </a:lnTo>
                  <a:lnTo>
                    <a:pt x="1276617" y="719519"/>
                  </a:lnTo>
                  <a:lnTo>
                    <a:pt x="1321133" y="748096"/>
                  </a:lnTo>
                  <a:lnTo>
                    <a:pt x="1353300" y="779692"/>
                  </a:lnTo>
                  <a:lnTo>
                    <a:pt x="1398040" y="809398"/>
                  </a:lnTo>
                  <a:lnTo>
                    <a:pt x="1442903" y="839726"/>
                  </a:lnTo>
                  <a:lnTo>
                    <a:pt x="1475440" y="873187"/>
                  </a:lnTo>
                  <a:lnTo>
                    <a:pt x="1520572" y="904873"/>
                  </a:lnTo>
                  <a:lnTo>
                    <a:pt x="1553394" y="939767"/>
                  </a:lnTo>
                  <a:lnTo>
                    <a:pt x="1586370" y="975436"/>
                  </a:lnTo>
                  <a:lnTo>
                    <a:pt x="1631963" y="1009445"/>
                  </a:lnTo>
                  <a:lnTo>
                    <a:pt x="1665269" y="1046777"/>
                  </a:lnTo>
                  <a:lnTo>
                    <a:pt x="1833053" y="1239765"/>
                  </a:lnTo>
                  <a:lnTo>
                    <a:pt x="1854344" y="1281802"/>
                  </a:lnTo>
                  <a:lnTo>
                    <a:pt x="1955965" y="1402382"/>
                  </a:lnTo>
                  <a:lnTo>
                    <a:pt x="1977498" y="1445634"/>
                  </a:lnTo>
                  <a:lnTo>
                    <a:pt x="2011541" y="1486685"/>
                  </a:lnTo>
                  <a:lnTo>
                    <a:pt x="2033179" y="1530467"/>
                  </a:lnTo>
                  <a:lnTo>
                    <a:pt x="2067323" y="1572022"/>
                  </a:lnTo>
                  <a:lnTo>
                    <a:pt x="2089056" y="1616282"/>
                  </a:lnTo>
                  <a:lnTo>
                    <a:pt x="2123290" y="1658289"/>
                  </a:lnTo>
                  <a:lnTo>
                    <a:pt x="2210486" y="1836660"/>
                  </a:lnTo>
                  <a:lnTo>
                    <a:pt x="2258194" y="2077016"/>
                  </a:lnTo>
                  <a:lnTo>
                    <a:pt x="2255166" y="2126991"/>
                  </a:lnTo>
                  <a:lnTo>
                    <a:pt x="2264493" y="2173984"/>
                  </a:lnTo>
                  <a:lnTo>
                    <a:pt x="2261394" y="2223602"/>
                  </a:lnTo>
                  <a:lnTo>
                    <a:pt x="2185625" y="1841874"/>
                  </a:lnTo>
                  <a:lnTo>
                    <a:pt x="2120915" y="1711556"/>
                  </a:lnTo>
                  <a:lnTo>
                    <a:pt x="2086794" y="1670116"/>
                  </a:lnTo>
                  <a:lnTo>
                    <a:pt x="2043639" y="1583161"/>
                  </a:lnTo>
                  <a:lnTo>
                    <a:pt x="2009691" y="1542593"/>
                  </a:lnTo>
                  <a:lnTo>
                    <a:pt x="1988258" y="1499843"/>
                  </a:lnTo>
                  <a:lnTo>
                    <a:pt x="1920650" y="1420161"/>
                  </a:lnTo>
                  <a:lnTo>
                    <a:pt x="1899390" y="1378283"/>
                  </a:lnTo>
                  <a:lnTo>
                    <a:pt x="1832130" y="1300346"/>
                  </a:lnTo>
                  <a:lnTo>
                    <a:pt x="1811043" y="1259341"/>
                  </a:lnTo>
                  <a:lnTo>
                    <a:pt x="1677445" y="1108119"/>
                  </a:lnTo>
                  <a:lnTo>
                    <a:pt x="1643847" y="1069314"/>
                  </a:lnTo>
                  <a:lnTo>
                    <a:pt x="1610422" y="1031381"/>
                  </a:lnTo>
                  <a:lnTo>
                    <a:pt x="1564706" y="996757"/>
                  </a:lnTo>
                  <a:lnTo>
                    <a:pt x="1531606" y="960461"/>
                  </a:lnTo>
                  <a:lnTo>
                    <a:pt x="1498658" y="924932"/>
                  </a:lnTo>
                  <a:lnTo>
                    <a:pt x="1453399" y="892607"/>
                  </a:lnTo>
                  <a:lnTo>
                    <a:pt x="1420735" y="858505"/>
                  </a:lnTo>
                  <a:lnTo>
                    <a:pt x="1375745" y="827538"/>
                  </a:lnTo>
                  <a:lnTo>
                    <a:pt x="1330879" y="797197"/>
                  </a:lnTo>
                  <a:lnTo>
                    <a:pt x="1286131" y="767448"/>
                  </a:lnTo>
                  <a:lnTo>
                    <a:pt x="1253950" y="735782"/>
                  </a:lnTo>
                  <a:lnTo>
                    <a:pt x="1209416" y="707111"/>
                  </a:lnTo>
                  <a:lnTo>
                    <a:pt x="1164978" y="678926"/>
                  </a:lnTo>
                  <a:lnTo>
                    <a:pt x="1120630" y="651193"/>
                  </a:lnTo>
                  <a:lnTo>
                    <a:pt x="1076364" y="623876"/>
                  </a:lnTo>
                  <a:lnTo>
                    <a:pt x="1032175" y="596941"/>
                  </a:lnTo>
                  <a:lnTo>
                    <a:pt x="988054" y="570352"/>
                  </a:lnTo>
                  <a:lnTo>
                    <a:pt x="680179" y="389123"/>
                  </a:lnTo>
                  <a:lnTo>
                    <a:pt x="623799" y="366003"/>
                  </a:lnTo>
                  <a:lnTo>
                    <a:pt x="448201" y="264109"/>
                  </a:lnTo>
                  <a:lnTo>
                    <a:pt x="260247" y="165198"/>
                  </a:lnTo>
                  <a:lnTo>
                    <a:pt x="172516" y="114592"/>
                  </a:lnTo>
                  <a:lnTo>
                    <a:pt x="128121" y="86623"/>
                  </a:lnTo>
                  <a:lnTo>
                    <a:pt x="71336" y="61467"/>
                  </a:lnTo>
                  <a:lnTo>
                    <a:pt x="27144" y="34520"/>
                  </a:lnTo>
                  <a:lnTo>
                    <a:pt x="7348" y="29930"/>
                  </a:lnTo>
                  <a:close/>
                </a:path>
                <a:path w="2268220" h="3759835">
                  <a:moveTo>
                    <a:pt x="7801" y="3590021"/>
                  </a:moveTo>
                  <a:lnTo>
                    <a:pt x="7798" y="3566571"/>
                  </a:lnTo>
                  <a:lnTo>
                    <a:pt x="44433" y="3578877"/>
                  </a:lnTo>
                  <a:lnTo>
                    <a:pt x="86817" y="3596718"/>
                  </a:lnTo>
                  <a:lnTo>
                    <a:pt x="141488" y="3611227"/>
                  </a:lnTo>
                  <a:lnTo>
                    <a:pt x="183530" y="3627340"/>
                  </a:lnTo>
                  <a:lnTo>
                    <a:pt x="237855" y="3640106"/>
                  </a:lnTo>
                  <a:lnTo>
                    <a:pt x="279548" y="3654464"/>
                  </a:lnTo>
                  <a:lnTo>
                    <a:pt x="333522" y="3665461"/>
                  </a:lnTo>
                  <a:lnTo>
                    <a:pt x="374861" y="3678037"/>
                  </a:lnTo>
                  <a:lnTo>
                    <a:pt x="428479" y="3687239"/>
                  </a:lnTo>
                  <a:lnTo>
                    <a:pt x="481916" y="3695534"/>
                  </a:lnTo>
                  <a:lnTo>
                    <a:pt x="522715" y="3705387"/>
                  </a:lnTo>
                  <a:lnTo>
                    <a:pt x="575789" y="3711847"/>
                  </a:lnTo>
                  <a:lnTo>
                    <a:pt x="628678" y="3717379"/>
                  </a:lnTo>
                  <a:lnTo>
                    <a:pt x="668924" y="3724450"/>
                  </a:lnTo>
                  <a:lnTo>
                    <a:pt x="721441" y="3728107"/>
                  </a:lnTo>
                  <a:lnTo>
                    <a:pt x="773770" y="3730817"/>
                  </a:lnTo>
                  <a:lnTo>
                    <a:pt x="825910" y="3732572"/>
                  </a:lnTo>
                  <a:lnTo>
                    <a:pt x="877859" y="3733367"/>
                  </a:lnTo>
                  <a:lnTo>
                    <a:pt x="917158" y="3735667"/>
                  </a:lnTo>
                  <a:lnTo>
                    <a:pt x="968722" y="3734521"/>
                  </a:lnTo>
                  <a:lnTo>
                    <a:pt x="1020091" y="3732394"/>
                  </a:lnTo>
                  <a:lnTo>
                    <a:pt x="1071281" y="3729367"/>
                  </a:lnTo>
                  <a:lnTo>
                    <a:pt x="1122159" y="3724769"/>
                  </a:lnTo>
                  <a:lnTo>
                    <a:pt x="1172718" y="3718558"/>
                  </a:lnTo>
                  <a:lnTo>
                    <a:pt x="1210490" y="3713161"/>
                  </a:lnTo>
                  <a:lnTo>
                    <a:pt x="1247908" y="3705983"/>
                  </a:lnTo>
                  <a:lnTo>
                    <a:pt x="1309926" y="3692275"/>
                  </a:lnTo>
                  <a:lnTo>
                    <a:pt x="1359116" y="3679171"/>
                  </a:lnTo>
                  <a:lnTo>
                    <a:pt x="1407943" y="3664235"/>
                  </a:lnTo>
                  <a:lnTo>
                    <a:pt x="1443940" y="3649896"/>
                  </a:lnTo>
                  <a:lnTo>
                    <a:pt x="1492013" y="3631165"/>
                  </a:lnTo>
                  <a:lnTo>
                    <a:pt x="1539341" y="3608683"/>
                  </a:lnTo>
                  <a:lnTo>
                    <a:pt x="1586298" y="3584327"/>
                  </a:lnTo>
                  <a:lnTo>
                    <a:pt x="1632895" y="3558162"/>
                  </a:lnTo>
                  <a:lnTo>
                    <a:pt x="1666690" y="3532724"/>
                  </a:lnTo>
                  <a:lnTo>
                    <a:pt x="1712607" y="3503133"/>
                  </a:lnTo>
                  <a:lnTo>
                    <a:pt x="1745747" y="3474399"/>
                  </a:lnTo>
                  <a:lnTo>
                    <a:pt x="1791036" y="3441642"/>
                  </a:lnTo>
                  <a:lnTo>
                    <a:pt x="1823573" y="3409870"/>
                  </a:lnTo>
                  <a:lnTo>
                    <a:pt x="1855828" y="3376677"/>
                  </a:lnTo>
                  <a:lnTo>
                    <a:pt x="1887813" y="3342127"/>
                  </a:lnTo>
                  <a:lnTo>
                    <a:pt x="1931999" y="3303812"/>
                  </a:lnTo>
                  <a:lnTo>
                    <a:pt x="1963484" y="3266741"/>
                  </a:lnTo>
                  <a:lnTo>
                    <a:pt x="1994738" y="3228507"/>
                  </a:lnTo>
                  <a:lnTo>
                    <a:pt x="2025775" y="3189174"/>
                  </a:lnTo>
                  <a:lnTo>
                    <a:pt x="2056606" y="3148808"/>
                  </a:lnTo>
                  <a:lnTo>
                    <a:pt x="2075043" y="3111234"/>
                  </a:lnTo>
                  <a:lnTo>
                    <a:pt x="2105622" y="3069596"/>
                  </a:lnTo>
                  <a:lnTo>
                    <a:pt x="2135900" y="3026445"/>
                  </a:lnTo>
                  <a:lnTo>
                    <a:pt x="2153435" y="2984326"/>
                  </a:lnTo>
                  <a:lnTo>
                    <a:pt x="2170700" y="2940845"/>
                  </a:lnTo>
                  <a:lnTo>
                    <a:pt x="2187709" y="2896076"/>
                  </a:lnTo>
                  <a:lnTo>
                    <a:pt x="2204478" y="2850095"/>
                  </a:lnTo>
                  <a:lnTo>
                    <a:pt x="2208565" y="2805451"/>
                  </a:lnTo>
                  <a:lnTo>
                    <a:pt x="2224898" y="2757274"/>
                  </a:lnTo>
                  <a:lnTo>
                    <a:pt x="2228578" y="2710586"/>
                  </a:lnTo>
                  <a:lnTo>
                    <a:pt x="2245197" y="2468156"/>
                  </a:lnTo>
                  <a:lnTo>
                    <a:pt x="2235909" y="2421363"/>
                  </a:lnTo>
                  <a:lnTo>
                    <a:pt x="2242212" y="2322657"/>
                  </a:lnTo>
                  <a:lnTo>
                    <a:pt x="2232924" y="2275864"/>
                  </a:lnTo>
                  <a:lnTo>
                    <a:pt x="2236128" y="2226773"/>
                  </a:lnTo>
                  <a:lnTo>
                    <a:pt x="2226927" y="2180416"/>
                  </a:lnTo>
                  <a:lnTo>
                    <a:pt x="2230252" y="2131936"/>
                  </a:lnTo>
                  <a:lnTo>
                    <a:pt x="2233091" y="2081008"/>
                  </a:lnTo>
                  <a:lnTo>
                    <a:pt x="2261394" y="2223602"/>
                  </a:lnTo>
                  <a:lnTo>
                    <a:pt x="2267692" y="2320562"/>
                  </a:lnTo>
                  <a:lnTo>
                    <a:pt x="2258356" y="2469221"/>
                  </a:lnTo>
                  <a:lnTo>
                    <a:pt x="2267623" y="2515908"/>
                  </a:lnTo>
                  <a:lnTo>
                    <a:pt x="2255501" y="2715763"/>
                  </a:lnTo>
                  <a:lnTo>
                    <a:pt x="2240007" y="2768166"/>
                  </a:lnTo>
                  <a:lnTo>
                    <a:pt x="2236768" y="2817080"/>
                  </a:lnTo>
                  <a:lnTo>
                    <a:pt x="2220851" y="2867352"/>
                  </a:lnTo>
                  <a:lnTo>
                    <a:pt x="2204694" y="2916412"/>
                  </a:lnTo>
                  <a:lnTo>
                    <a:pt x="2188276" y="2964161"/>
                  </a:lnTo>
                  <a:lnTo>
                    <a:pt x="2159121" y="3012973"/>
                  </a:lnTo>
                  <a:lnTo>
                    <a:pt x="2142125" y="3057805"/>
                  </a:lnTo>
                  <a:lnTo>
                    <a:pt x="2112352" y="3103504"/>
                  </a:lnTo>
                  <a:lnTo>
                    <a:pt x="2082241" y="3147498"/>
                  </a:lnTo>
                  <a:lnTo>
                    <a:pt x="2051438" y="3188004"/>
                  </a:lnTo>
                  <a:lnTo>
                    <a:pt x="2020479" y="3227727"/>
                  </a:lnTo>
                  <a:lnTo>
                    <a:pt x="1989345" y="3266565"/>
                  </a:lnTo>
                  <a:lnTo>
                    <a:pt x="1958014" y="3304415"/>
                  </a:lnTo>
                  <a:lnTo>
                    <a:pt x="1926467" y="3341172"/>
                  </a:lnTo>
                  <a:lnTo>
                    <a:pt x="1894682" y="3376734"/>
                  </a:lnTo>
                  <a:lnTo>
                    <a:pt x="1862640" y="3410996"/>
                  </a:lnTo>
                  <a:lnTo>
                    <a:pt x="1817862" y="3446329"/>
                  </a:lnTo>
                  <a:lnTo>
                    <a:pt x="1785242" y="3477684"/>
                  </a:lnTo>
                  <a:lnTo>
                    <a:pt x="1752303" y="3507429"/>
                  </a:lnTo>
                  <a:lnTo>
                    <a:pt x="1706567" y="3537934"/>
                  </a:lnTo>
                  <a:lnTo>
                    <a:pt x="1672928" y="3564151"/>
                  </a:lnTo>
                  <a:lnTo>
                    <a:pt x="1626450" y="3590921"/>
                  </a:lnTo>
                  <a:lnTo>
                    <a:pt x="1579571" y="3615668"/>
                  </a:lnTo>
                  <a:lnTo>
                    <a:pt x="1532270" y="3638288"/>
                  </a:lnTo>
                  <a:lnTo>
                    <a:pt x="1484722" y="3659666"/>
                  </a:lnTo>
                  <a:lnTo>
                    <a:pt x="1436655" y="3678426"/>
                  </a:lnTo>
                  <a:lnTo>
                    <a:pt x="1388241" y="3695442"/>
                  </a:lnTo>
                  <a:lnTo>
                    <a:pt x="1339654" y="3711585"/>
                  </a:lnTo>
                  <a:lnTo>
                    <a:pt x="1303525" y="3725255"/>
                  </a:lnTo>
                  <a:lnTo>
                    <a:pt x="1253318" y="3733240"/>
                  </a:lnTo>
                  <a:lnTo>
                    <a:pt x="1202915" y="3740231"/>
                  </a:lnTo>
                  <a:lnTo>
                    <a:pt x="1152315" y="3746234"/>
                  </a:lnTo>
                  <a:lnTo>
                    <a:pt x="1101521" y="3751253"/>
                  </a:lnTo>
                  <a:lnTo>
                    <a:pt x="1050532" y="3755294"/>
                  </a:lnTo>
                  <a:lnTo>
                    <a:pt x="1011807" y="3755890"/>
                  </a:lnTo>
                  <a:lnTo>
                    <a:pt x="960433" y="3757991"/>
                  </a:lnTo>
                  <a:lnTo>
                    <a:pt x="908867" y="3759128"/>
                  </a:lnTo>
                  <a:lnTo>
                    <a:pt x="857112" y="3759308"/>
                  </a:lnTo>
                  <a:lnTo>
                    <a:pt x="805168" y="3758535"/>
                  </a:lnTo>
                  <a:lnTo>
                    <a:pt x="753035" y="3756815"/>
                  </a:lnTo>
                  <a:lnTo>
                    <a:pt x="713173" y="3751681"/>
                  </a:lnTo>
                  <a:lnTo>
                    <a:pt x="660667" y="3748081"/>
                  </a:lnTo>
                  <a:lnTo>
                    <a:pt x="607977" y="3743550"/>
                  </a:lnTo>
                  <a:lnTo>
                    <a:pt x="567559" y="3735619"/>
                  </a:lnTo>
                  <a:lnTo>
                    <a:pt x="514502" y="3729239"/>
                  </a:lnTo>
                  <a:lnTo>
                    <a:pt x="461262" y="3721942"/>
                  </a:lnTo>
                  <a:lnTo>
                    <a:pt x="420299" y="3711261"/>
                  </a:lnTo>
                  <a:lnTo>
                    <a:pt x="366699" y="3702146"/>
                  </a:lnTo>
                  <a:lnTo>
                    <a:pt x="325377" y="3689658"/>
                  </a:lnTo>
                  <a:lnTo>
                    <a:pt x="271420" y="3678745"/>
                  </a:lnTo>
                  <a:lnTo>
                    <a:pt x="229743" y="3664470"/>
                  </a:lnTo>
                  <a:lnTo>
                    <a:pt x="175433" y="3651781"/>
                  </a:lnTo>
                  <a:lnTo>
                    <a:pt x="133406" y="3635738"/>
                  </a:lnTo>
                  <a:lnTo>
                    <a:pt x="78747" y="3621293"/>
                  </a:lnTo>
                  <a:lnTo>
                    <a:pt x="36373" y="3603504"/>
                  </a:lnTo>
                  <a:lnTo>
                    <a:pt x="7801" y="3590021"/>
                  </a:lnTo>
                  <a:close/>
                </a:path>
                <a:path w="2268220" h="3759835">
                  <a:moveTo>
                    <a:pt x="2814" y="3564897"/>
                  </a:moveTo>
                  <a:lnTo>
                    <a:pt x="0" y="28226"/>
                  </a:lnTo>
                  <a:lnTo>
                    <a:pt x="7348" y="29930"/>
                  </a:lnTo>
                  <a:lnTo>
                    <a:pt x="7798" y="3566571"/>
                  </a:lnTo>
                  <a:lnTo>
                    <a:pt x="2814" y="3564897"/>
                  </a:lnTo>
                  <a:close/>
                </a:path>
              </a:pathLst>
            </a:custGeom>
            <a:solidFill>
              <a:srgbClr val="FFFFFF"/>
            </a:solidFill>
          </p:spPr>
          <p:txBody>
            <a:bodyPr wrap="square" lIns="0" tIns="0" rIns="0" bIns="0" rtlCol="0"/>
            <a:lstStyle/>
            <a:p>
              <a:endParaRPr/>
            </a:p>
          </p:txBody>
        </p:sp>
      </p:grpSp>
      <p:grpSp>
        <p:nvGrpSpPr>
          <p:cNvPr id="6" name="object 6"/>
          <p:cNvGrpSpPr/>
          <p:nvPr/>
        </p:nvGrpSpPr>
        <p:grpSpPr>
          <a:xfrm>
            <a:off x="10658607" y="4293155"/>
            <a:ext cx="7635875" cy="5995670"/>
            <a:chOff x="10658607" y="4293155"/>
            <a:chExt cx="7635875" cy="5995670"/>
          </a:xfrm>
        </p:grpSpPr>
        <p:sp>
          <p:nvSpPr>
            <p:cNvPr id="7" name="object 7"/>
            <p:cNvSpPr/>
            <p:nvPr/>
          </p:nvSpPr>
          <p:spPr>
            <a:xfrm>
              <a:off x="10658607" y="5499081"/>
              <a:ext cx="7633334" cy="4789805"/>
            </a:xfrm>
            <a:custGeom>
              <a:avLst/>
              <a:gdLst/>
              <a:ahLst/>
              <a:cxnLst/>
              <a:rect l="l" t="t" r="r" b="b"/>
              <a:pathLst>
                <a:path w="7633334" h="4789805">
                  <a:moveTo>
                    <a:pt x="67863" y="3372136"/>
                  </a:moveTo>
                  <a:lnTo>
                    <a:pt x="276711" y="2825067"/>
                  </a:lnTo>
                  <a:lnTo>
                    <a:pt x="322042" y="2777543"/>
                  </a:lnTo>
                  <a:lnTo>
                    <a:pt x="332513" y="2750114"/>
                  </a:lnTo>
                  <a:lnTo>
                    <a:pt x="376550" y="2705980"/>
                  </a:lnTo>
                  <a:lnTo>
                    <a:pt x="386395" y="2680189"/>
                  </a:lnTo>
                  <a:lnTo>
                    <a:pt x="429225" y="2639217"/>
                  </a:lnTo>
                  <a:lnTo>
                    <a:pt x="471298" y="2600226"/>
                  </a:lnTo>
                  <a:lnTo>
                    <a:pt x="512653" y="2563116"/>
                  </a:lnTo>
                  <a:lnTo>
                    <a:pt x="553329" y="2527785"/>
                  </a:lnTo>
                  <a:lnTo>
                    <a:pt x="585289" y="2515284"/>
                  </a:lnTo>
                  <a:lnTo>
                    <a:pt x="605229" y="2498661"/>
                  </a:lnTo>
                  <a:lnTo>
                    <a:pt x="625019" y="2482432"/>
                  </a:lnTo>
                  <a:lnTo>
                    <a:pt x="644662" y="2466585"/>
                  </a:lnTo>
                  <a:lnTo>
                    <a:pt x="676030" y="2455636"/>
                  </a:lnTo>
                  <a:lnTo>
                    <a:pt x="695397" y="2440514"/>
                  </a:lnTo>
                  <a:lnTo>
                    <a:pt x="726498" y="2430265"/>
                  </a:lnTo>
                  <a:lnTo>
                    <a:pt x="745607" y="2415818"/>
                  </a:lnTo>
                  <a:lnTo>
                    <a:pt x="776460" y="2406218"/>
                  </a:lnTo>
                  <a:lnTo>
                    <a:pt x="807196" y="2396925"/>
                  </a:lnTo>
                  <a:lnTo>
                    <a:pt x="825955" y="2383394"/>
                  </a:lnTo>
                  <a:lnTo>
                    <a:pt x="856472" y="2374674"/>
                  </a:lnTo>
                  <a:lnTo>
                    <a:pt x="917204" y="2358024"/>
                  </a:lnTo>
                  <a:lnTo>
                    <a:pt x="977566" y="2342344"/>
                  </a:lnTo>
                  <a:lnTo>
                    <a:pt x="1037596" y="2327533"/>
                  </a:lnTo>
                  <a:lnTo>
                    <a:pt x="1097334" y="2313489"/>
                  </a:lnTo>
                  <a:lnTo>
                    <a:pt x="1156816" y="2300112"/>
                  </a:lnTo>
                  <a:lnTo>
                    <a:pt x="1216084" y="2287300"/>
                  </a:lnTo>
                  <a:lnTo>
                    <a:pt x="1257513" y="2285604"/>
                  </a:lnTo>
                  <a:lnTo>
                    <a:pt x="1316529" y="2273450"/>
                  </a:lnTo>
                  <a:lnTo>
                    <a:pt x="1357854" y="2272026"/>
                  </a:lnTo>
                  <a:lnTo>
                    <a:pt x="1387290" y="2266138"/>
                  </a:lnTo>
                  <a:lnTo>
                    <a:pt x="1428570" y="2264832"/>
                  </a:lnTo>
                  <a:lnTo>
                    <a:pt x="1457971" y="2259037"/>
                  </a:lnTo>
                  <a:lnTo>
                    <a:pt x="1499225" y="2257799"/>
                  </a:lnTo>
                  <a:lnTo>
                    <a:pt x="1528609" y="2252046"/>
                  </a:lnTo>
                  <a:lnTo>
                    <a:pt x="1611110" y="2249594"/>
                  </a:lnTo>
                  <a:lnTo>
                    <a:pt x="1640506" y="2243810"/>
                  </a:lnTo>
                  <a:lnTo>
                    <a:pt x="1681780" y="2242520"/>
                  </a:lnTo>
                  <a:lnTo>
                    <a:pt x="1764389" y="2239781"/>
                  </a:lnTo>
                  <a:lnTo>
                    <a:pt x="1805734" y="2238308"/>
                  </a:lnTo>
                  <a:lnTo>
                    <a:pt x="1847111" y="2236748"/>
                  </a:lnTo>
                  <a:lnTo>
                    <a:pt x="1876662" y="2230560"/>
                  </a:lnTo>
                  <a:lnTo>
                    <a:pt x="1918119" y="2228790"/>
                  </a:lnTo>
                  <a:lnTo>
                    <a:pt x="1959624" y="2226896"/>
                  </a:lnTo>
                  <a:lnTo>
                    <a:pt x="2126216" y="2217822"/>
                  </a:lnTo>
                  <a:lnTo>
                    <a:pt x="2179896" y="2219647"/>
                  </a:lnTo>
                  <a:lnTo>
                    <a:pt x="2221787" y="2216741"/>
                  </a:lnTo>
                  <a:lnTo>
                    <a:pt x="2263759" y="2213623"/>
                  </a:lnTo>
                  <a:lnTo>
                    <a:pt x="2305817" y="2210279"/>
                  </a:lnTo>
                  <a:lnTo>
                    <a:pt x="2347967" y="2206697"/>
                  </a:lnTo>
                  <a:lnTo>
                    <a:pt x="2402077" y="2207394"/>
                  </a:lnTo>
                  <a:lnTo>
                    <a:pt x="2444422" y="2203299"/>
                  </a:lnTo>
                  <a:lnTo>
                    <a:pt x="2486873" y="2198927"/>
                  </a:lnTo>
                  <a:lnTo>
                    <a:pt x="2541299" y="2198796"/>
                  </a:lnTo>
                  <a:lnTo>
                    <a:pt x="2583975" y="2193834"/>
                  </a:lnTo>
                  <a:lnTo>
                    <a:pt x="2626771" y="2188558"/>
                  </a:lnTo>
                  <a:lnTo>
                    <a:pt x="2681557" y="2187486"/>
                  </a:lnTo>
                  <a:lnTo>
                    <a:pt x="2724607" y="2181544"/>
                  </a:lnTo>
                  <a:lnTo>
                    <a:pt x="2779656" y="2179780"/>
                  </a:lnTo>
                  <a:lnTo>
                    <a:pt x="2822980" y="2173122"/>
                  </a:lnTo>
                  <a:lnTo>
                    <a:pt x="2878312" y="2170617"/>
                  </a:lnTo>
                  <a:lnTo>
                    <a:pt x="2921929" y="2163192"/>
                  </a:lnTo>
                  <a:lnTo>
                    <a:pt x="2977564" y="2159894"/>
                  </a:lnTo>
                  <a:lnTo>
                    <a:pt x="3021492" y="2151652"/>
                  </a:lnTo>
                  <a:lnTo>
                    <a:pt x="3077449" y="2147511"/>
                  </a:lnTo>
                  <a:lnTo>
                    <a:pt x="3133574" y="2142930"/>
                  </a:lnTo>
                  <a:lnTo>
                    <a:pt x="3178007" y="2133366"/>
                  </a:lnTo>
                  <a:lnTo>
                    <a:pt x="3234482" y="2127866"/>
                  </a:lnTo>
                  <a:lnTo>
                    <a:pt x="3291140" y="2121888"/>
                  </a:lnTo>
                  <a:lnTo>
                    <a:pt x="3336121" y="2110889"/>
                  </a:lnTo>
                  <a:lnTo>
                    <a:pt x="3393159" y="2103917"/>
                  </a:lnTo>
                  <a:lnTo>
                    <a:pt x="3450394" y="2096428"/>
                  </a:lnTo>
                  <a:lnTo>
                    <a:pt x="3507831" y="2088410"/>
                  </a:lnTo>
                  <a:lnTo>
                    <a:pt x="3553610" y="2075321"/>
                  </a:lnTo>
                  <a:lnTo>
                    <a:pt x="3611465" y="2066207"/>
                  </a:lnTo>
                  <a:lnTo>
                    <a:pt x="3669536" y="2056526"/>
                  </a:lnTo>
                  <a:lnTo>
                    <a:pt x="3727829" y="2046266"/>
                  </a:lnTo>
                  <a:lnTo>
                    <a:pt x="3786348" y="2035414"/>
                  </a:lnTo>
                  <a:lnTo>
                    <a:pt x="3845098" y="2023957"/>
                  </a:lnTo>
                  <a:lnTo>
                    <a:pt x="3892218" y="2007353"/>
                  </a:lnTo>
                  <a:lnTo>
                    <a:pt x="3951444" y="1994648"/>
                  </a:lnTo>
                  <a:lnTo>
                    <a:pt x="4010916" y="1981301"/>
                  </a:lnTo>
                  <a:lnTo>
                    <a:pt x="4070637" y="1967298"/>
                  </a:lnTo>
                  <a:lnTo>
                    <a:pt x="4130614" y="1952628"/>
                  </a:lnTo>
                  <a:lnTo>
                    <a:pt x="4190850" y="1937276"/>
                  </a:lnTo>
                  <a:lnTo>
                    <a:pt x="4251352" y="1921232"/>
                  </a:lnTo>
                  <a:lnTo>
                    <a:pt x="4312122" y="1904481"/>
                  </a:lnTo>
                  <a:lnTo>
                    <a:pt x="4344741" y="1890256"/>
                  </a:lnTo>
                  <a:lnTo>
                    <a:pt x="4373428" y="1886328"/>
                  </a:lnTo>
                  <a:lnTo>
                    <a:pt x="4390584" y="1876998"/>
                  </a:lnTo>
                  <a:lnTo>
                    <a:pt x="4408066" y="1866814"/>
                  </a:lnTo>
                  <a:lnTo>
                    <a:pt x="4425867" y="1855793"/>
                  </a:lnTo>
                  <a:lnTo>
                    <a:pt x="4455846" y="1848482"/>
                  </a:lnTo>
                  <a:lnTo>
                    <a:pt x="4474266" y="1835842"/>
                  </a:lnTo>
                  <a:lnTo>
                    <a:pt x="4492984" y="1822419"/>
                  </a:lnTo>
                  <a:lnTo>
                    <a:pt x="4511994" y="1808231"/>
                  </a:lnTo>
                  <a:lnTo>
                    <a:pt x="4543154" y="1797826"/>
                  </a:lnTo>
                  <a:lnTo>
                    <a:pt x="4562728" y="1782164"/>
                  </a:lnTo>
                  <a:lnTo>
                    <a:pt x="4582572" y="1765790"/>
                  </a:lnTo>
                  <a:lnTo>
                    <a:pt x="4614546" y="1753254"/>
                  </a:lnTo>
                  <a:lnTo>
                    <a:pt x="4634913" y="1735514"/>
                  </a:lnTo>
                  <a:lnTo>
                    <a:pt x="4655530" y="1717117"/>
                  </a:lnTo>
                  <a:lnTo>
                    <a:pt x="4688255" y="1702611"/>
                  </a:lnTo>
                  <a:lnTo>
                    <a:pt x="4709353" y="1682956"/>
                  </a:lnTo>
                  <a:lnTo>
                    <a:pt x="4730681" y="1662697"/>
                  </a:lnTo>
                  <a:lnTo>
                    <a:pt x="4764097" y="1646384"/>
                  </a:lnTo>
                  <a:lnTo>
                    <a:pt x="4807840" y="1603018"/>
                  </a:lnTo>
                  <a:lnTo>
                    <a:pt x="4841884" y="1585059"/>
                  </a:lnTo>
                  <a:lnTo>
                    <a:pt x="4864258" y="1562059"/>
                  </a:lnTo>
                  <a:lnTo>
                    <a:pt x="4898686" y="1543094"/>
                  </a:lnTo>
                  <a:lnTo>
                    <a:pt x="4921432" y="1519123"/>
                  </a:lnTo>
                  <a:lnTo>
                    <a:pt x="4956216" y="1499223"/>
                  </a:lnTo>
                  <a:lnTo>
                    <a:pt x="5002554" y="1449061"/>
                  </a:lnTo>
                  <a:lnTo>
                    <a:pt x="5037823" y="1427895"/>
                  </a:lnTo>
                  <a:lnTo>
                    <a:pt x="5061374" y="1401812"/>
                  </a:lnTo>
                  <a:lnTo>
                    <a:pt x="5096931" y="1379891"/>
                  </a:lnTo>
                  <a:lnTo>
                    <a:pt x="5120756" y="1353089"/>
                  </a:lnTo>
                  <a:lnTo>
                    <a:pt x="5156573" y="1330486"/>
                  </a:lnTo>
                  <a:lnTo>
                    <a:pt x="5180646" y="1303038"/>
                  </a:lnTo>
                  <a:lnTo>
                    <a:pt x="5338161" y="1175305"/>
                  </a:lnTo>
                  <a:lnTo>
                    <a:pt x="5374673" y="1150880"/>
                  </a:lnTo>
                  <a:lnTo>
                    <a:pt x="5399393" y="1121737"/>
                  </a:lnTo>
                  <a:lnTo>
                    <a:pt x="5472749" y="1072017"/>
                  </a:lnTo>
                  <a:lnTo>
                    <a:pt x="5497643" y="1042418"/>
                  </a:lnTo>
                  <a:lnTo>
                    <a:pt x="5571287" y="991948"/>
                  </a:lnTo>
                  <a:lnTo>
                    <a:pt x="5596293" y="962055"/>
                  </a:lnTo>
                  <a:lnTo>
                    <a:pt x="5670099" y="911158"/>
                  </a:lnTo>
                  <a:lnTo>
                    <a:pt x="5695155" y="881133"/>
                  </a:lnTo>
                  <a:lnTo>
                    <a:pt x="5805910" y="804668"/>
                  </a:lnTo>
                  <a:lnTo>
                    <a:pt x="5830938" y="774718"/>
                  </a:lnTo>
                  <a:lnTo>
                    <a:pt x="5978194" y="673858"/>
                  </a:lnTo>
                  <a:lnTo>
                    <a:pt x="6003030" y="644409"/>
                  </a:lnTo>
                  <a:lnTo>
                    <a:pt x="6185517" y="522481"/>
                  </a:lnTo>
                  <a:lnTo>
                    <a:pt x="6293945" y="452111"/>
                  </a:lnTo>
                  <a:lnTo>
                    <a:pt x="6365673" y="406658"/>
                  </a:lnTo>
                  <a:lnTo>
                    <a:pt x="6436891" y="362543"/>
                  </a:lnTo>
                  <a:lnTo>
                    <a:pt x="6507543" y="319908"/>
                  </a:lnTo>
                  <a:lnTo>
                    <a:pt x="6542640" y="299191"/>
                  </a:lnTo>
                  <a:lnTo>
                    <a:pt x="6577575" y="278899"/>
                  </a:lnTo>
                  <a:lnTo>
                    <a:pt x="6612341" y="259048"/>
                  </a:lnTo>
                  <a:lnTo>
                    <a:pt x="6646931" y="239658"/>
                  </a:lnTo>
                  <a:lnTo>
                    <a:pt x="6693203" y="225276"/>
                  </a:lnTo>
                  <a:lnTo>
                    <a:pt x="6727421" y="206861"/>
                  </a:lnTo>
                  <a:lnTo>
                    <a:pt x="6761443" y="188960"/>
                  </a:lnTo>
                  <a:lnTo>
                    <a:pt x="6795262" y="171592"/>
                  </a:lnTo>
                  <a:lnTo>
                    <a:pt x="6828870" y="154774"/>
                  </a:lnTo>
                  <a:lnTo>
                    <a:pt x="6874126" y="143054"/>
                  </a:lnTo>
                  <a:lnTo>
                    <a:pt x="6907294" y="127390"/>
                  </a:lnTo>
                  <a:lnTo>
                    <a:pt x="6940231" y="112332"/>
                  </a:lnTo>
                  <a:lnTo>
                    <a:pt x="6972930" y="97895"/>
                  </a:lnTo>
                  <a:lnTo>
                    <a:pt x="7017249" y="88629"/>
                  </a:lnTo>
                  <a:lnTo>
                    <a:pt x="7049453" y="75491"/>
                  </a:lnTo>
                  <a:lnTo>
                    <a:pt x="7081398" y="63030"/>
                  </a:lnTo>
                  <a:lnTo>
                    <a:pt x="7124942" y="55794"/>
                  </a:lnTo>
                  <a:lnTo>
                    <a:pt x="7156350" y="44740"/>
                  </a:lnTo>
                  <a:lnTo>
                    <a:pt x="7199344" y="38946"/>
                  </a:lnTo>
                  <a:lnTo>
                    <a:pt x="7230187" y="29371"/>
                  </a:lnTo>
                  <a:lnTo>
                    <a:pt x="7272603" y="25092"/>
                  </a:lnTo>
                  <a:lnTo>
                    <a:pt x="7302854" y="17068"/>
                  </a:lnTo>
                  <a:lnTo>
                    <a:pt x="7332798" y="9847"/>
                  </a:lnTo>
                  <a:lnTo>
                    <a:pt x="7374295" y="7976"/>
                  </a:lnTo>
                  <a:lnTo>
                    <a:pt x="7415471" y="6944"/>
                  </a:lnTo>
                  <a:lnTo>
                    <a:pt x="7444455" y="2239"/>
                  </a:lnTo>
                  <a:lnTo>
                    <a:pt x="7484970" y="2937"/>
                  </a:lnTo>
                  <a:lnTo>
                    <a:pt x="7513280" y="0"/>
                  </a:lnTo>
                  <a:lnTo>
                    <a:pt x="7553106" y="2502"/>
                  </a:lnTo>
                  <a:lnTo>
                    <a:pt x="7580714" y="1403"/>
                  </a:lnTo>
                  <a:lnTo>
                    <a:pt x="7619825" y="5781"/>
                  </a:lnTo>
                  <a:lnTo>
                    <a:pt x="7632921" y="7083"/>
                  </a:lnTo>
                  <a:lnTo>
                    <a:pt x="7629390" y="4787917"/>
                  </a:lnTo>
                  <a:lnTo>
                    <a:pt x="220051" y="4789535"/>
                  </a:lnTo>
                  <a:lnTo>
                    <a:pt x="212006" y="4775001"/>
                  </a:lnTo>
                  <a:lnTo>
                    <a:pt x="182137" y="4710806"/>
                  </a:lnTo>
                  <a:lnTo>
                    <a:pt x="153087" y="4644466"/>
                  </a:lnTo>
                  <a:lnTo>
                    <a:pt x="124866" y="4575954"/>
                  </a:lnTo>
                  <a:lnTo>
                    <a:pt x="97485" y="4505243"/>
                  </a:lnTo>
                  <a:lnTo>
                    <a:pt x="84112" y="4469055"/>
                  </a:lnTo>
                  <a:lnTo>
                    <a:pt x="70953" y="4432306"/>
                  </a:lnTo>
                  <a:lnTo>
                    <a:pt x="58009" y="4394995"/>
                  </a:lnTo>
                  <a:lnTo>
                    <a:pt x="57146" y="4361646"/>
                  </a:lnTo>
                  <a:lnTo>
                    <a:pt x="44636" y="4323198"/>
                  </a:lnTo>
                  <a:lnTo>
                    <a:pt x="32345" y="4284177"/>
                  </a:lnTo>
                  <a:lnTo>
                    <a:pt x="32138" y="4249109"/>
                  </a:lnTo>
                  <a:lnTo>
                    <a:pt x="20288" y="4208931"/>
                  </a:lnTo>
                  <a:lnTo>
                    <a:pt x="20526" y="4172700"/>
                  </a:lnTo>
                  <a:lnTo>
                    <a:pt x="9123" y="4131352"/>
                  </a:lnTo>
                  <a:lnTo>
                    <a:pt x="10723" y="4055943"/>
                  </a:lnTo>
                  <a:lnTo>
                    <a:pt x="0" y="4012815"/>
                  </a:lnTo>
                  <a:lnTo>
                    <a:pt x="4803" y="3893407"/>
                  </a:lnTo>
                  <a:lnTo>
                    <a:pt x="11702" y="3768509"/>
                  </a:lnTo>
                  <a:lnTo>
                    <a:pt x="24222" y="3593279"/>
                  </a:lnTo>
                  <a:lnTo>
                    <a:pt x="39818" y="3552425"/>
                  </a:lnTo>
                  <a:lnTo>
                    <a:pt x="48537" y="3458368"/>
                  </a:lnTo>
                  <a:lnTo>
                    <a:pt x="64287" y="3417111"/>
                  </a:lnTo>
                  <a:lnTo>
                    <a:pt x="67863" y="3372136"/>
                  </a:lnTo>
                  <a:close/>
                </a:path>
                <a:path w="7633334" h="4789805">
                  <a:moveTo>
                    <a:pt x="100508" y="3251015"/>
                  </a:moveTo>
                  <a:lnTo>
                    <a:pt x="230724" y="2909918"/>
                  </a:lnTo>
                  <a:lnTo>
                    <a:pt x="254199" y="2884036"/>
                  </a:lnTo>
                  <a:lnTo>
                    <a:pt x="97833" y="3293630"/>
                  </a:lnTo>
                  <a:lnTo>
                    <a:pt x="100508" y="3251015"/>
                  </a:lnTo>
                  <a:close/>
                </a:path>
              </a:pathLst>
            </a:custGeom>
            <a:solidFill>
              <a:srgbClr val="B6CCB6">
                <a:alpha val="21998"/>
              </a:srgbClr>
            </a:solidFill>
          </p:spPr>
          <p:txBody>
            <a:bodyPr wrap="square" lIns="0" tIns="0" rIns="0" bIns="0" rtlCol="0"/>
            <a:lstStyle/>
            <a:p>
              <a:endParaRPr/>
            </a:p>
          </p:txBody>
        </p:sp>
        <p:sp>
          <p:nvSpPr>
            <p:cNvPr id="8" name="object 8"/>
            <p:cNvSpPr/>
            <p:nvPr/>
          </p:nvSpPr>
          <p:spPr>
            <a:xfrm>
              <a:off x="14028614" y="4293155"/>
              <a:ext cx="4265930" cy="5993130"/>
            </a:xfrm>
            <a:custGeom>
              <a:avLst/>
              <a:gdLst/>
              <a:ahLst/>
              <a:cxnLst/>
              <a:rect l="l" t="t" r="r" b="b"/>
              <a:pathLst>
                <a:path w="4265930" h="5993130">
                  <a:moveTo>
                    <a:pt x="648081" y="5989820"/>
                  </a:moveTo>
                  <a:lnTo>
                    <a:pt x="466112" y="5798277"/>
                  </a:lnTo>
                  <a:lnTo>
                    <a:pt x="440582" y="5752966"/>
                  </a:lnTo>
                  <a:lnTo>
                    <a:pt x="405915" y="5716475"/>
                  </a:lnTo>
                  <a:lnTo>
                    <a:pt x="380543" y="5671330"/>
                  </a:lnTo>
                  <a:lnTo>
                    <a:pt x="346069" y="5635042"/>
                  </a:lnTo>
                  <a:lnTo>
                    <a:pt x="149835" y="5280972"/>
                  </a:lnTo>
                  <a:lnTo>
                    <a:pt x="135513" y="5229019"/>
                  </a:lnTo>
                  <a:lnTo>
                    <a:pt x="112265" y="5186109"/>
                  </a:lnTo>
                  <a:lnTo>
                    <a:pt x="98523" y="5134765"/>
                  </a:lnTo>
                  <a:lnTo>
                    <a:pt x="75889" y="5092502"/>
                  </a:lnTo>
                  <a:lnTo>
                    <a:pt x="44463" y="4948789"/>
                  </a:lnTo>
                  <a:lnTo>
                    <a:pt x="24781" y="4909632"/>
                  </a:lnTo>
                  <a:lnTo>
                    <a:pt x="23513" y="4852981"/>
                  </a:lnTo>
                  <a:lnTo>
                    <a:pt x="14100" y="4806195"/>
                  </a:lnTo>
                  <a:lnTo>
                    <a:pt x="6244" y="4761048"/>
                  </a:lnTo>
                  <a:lnTo>
                    <a:pt x="0" y="4717596"/>
                  </a:lnTo>
                  <a:lnTo>
                    <a:pt x="4625" y="4667148"/>
                  </a:lnTo>
                  <a:lnTo>
                    <a:pt x="10967" y="4618507"/>
                  </a:lnTo>
                  <a:lnTo>
                    <a:pt x="19079" y="4571728"/>
                  </a:lnTo>
                  <a:lnTo>
                    <a:pt x="29012" y="4526867"/>
                  </a:lnTo>
                  <a:lnTo>
                    <a:pt x="40820" y="4483980"/>
                  </a:lnTo>
                  <a:lnTo>
                    <a:pt x="54556" y="4443121"/>
                  </a:lnTo>
                  <a:lnTo>
                    <a:pt x="79481" y="4395601"/>
                  </a:lnTo>
                  <a:lnTo>
                    <a:pt x="97231" y="4358969"/>
                  </a:lnTo>
                  <a:lnTo>
                    <a:pt x="126276" y="4315785"/>
                  </a:lnTo>
                  <a:lnTo>
                    <a:pt x="148253" y="4283601"/>
                  </a:lnTo>
                  <a:lnTo>
                    <a:pt x="181629" y="4244977"/>
                  </a:lnTo>
                  <a:lnTo>
                    <a:pt x="217251" y="4208717"/>
                  </a:lnTo>
                  <a:lnTo>
                    <a:pt x="255171" y="4174876"/>
                  </a:lnTo>
                  <a:lnTo>
                    <a:pt x="294134" y="4142133"/>
                  </a:lnTo>
                  <a:lnTo>
                    <a:pt x="333565" y="4109882"/>
                  </a:lnTo>
                  <a:lnTo>
                    <a:pt x="373462" y="4078122"/>
                  </a:lnTo>
                  <a:lnTo>
                    <a:pt x="413826" y="4046854"/>
                  </a:lnTo>
                  <a:lnTo>
                    <a:pt x="454657" y="4016077"/>
                  </a:lnTo>
                  <a:lnTo>
                    <a:pt x="495955" y="3985791"/>
                  </a:lnTo>
                  <a:lnTo>
                    <a:pt x="537720" y="3955997"/>
                  </a:lnTo>
                  <a:lnTo>
                    <a:pt x="579951" y="3926694"/>
                  </a:lnTo>
                  <a:lnTo>
                    <a:pt x="622649" y="3897883"/>
                  </a:lnTo>
                  <a:lnTo>
                    <a:pt x="665814" y="3869563"/>
                  </a:lnTo>
                  <a:lnTo>
                    <a:pt x="709446" y="3841734"/>
                  </a:lnTo>
                  <a:lnTo>
                    <a:pt x="753545" y="3814397"/>
                  </a:lnTo>
                  <a:lnTo>
                    <a:pt x="788903" y="3796298"/>
                  </a:lnTo>
                  <a:lnTo>
                    <a:pt x="833936" y="3769943"/>
                  </a:lnTo>
                  <a:lnTo>
                    <a:pt x="879435" y="3744080"/>
                  </a:lnTo>
                  <a:lnTo>
                    <a:pt x="925401" y="3718708"/>
                  </a:lnTo>
                  <a:lnTo>
                    <a:pt x="971834" y="3693828"/>
                  </a:lnTo>
                  <a:lnTo>
                    <a:pt x="1018734" y="3669439"/>
                  </a:lnTo>
                  <a:lnTo>
                    <a:pt x="1066100" y="3645541"/>
                  </a:lnTo>
                  <a:lnTo>
                    <a:pt x="1112672" y="3620807"/>
                  </a:lnTo>
                  <a:lnTo>
                    <a:pt x="1149767" y="3604537"/>
                  </a:lnTo>
                  <a:lnTo>
                    <a:pt x="1195799" y="3579235"/>
                  </a:lnTo>
                  <a:lnTo>
                    <a:pt x="1241562" y="3553649"/>
                  </a:lnTo>
                  <a:lnTo>
                    <a:pt x="1287053" y="3527777"/>
                  </a:lnTo>
                  <a:lnTo>
                    <a:pt x="1332273" y="3501621"/>
                  </a:lnTo>
                  <a:lnTo>
                    <a:pt x="1377222" y="3475178"/>
                  </a:lnTo>
                  <a:lnTo>
                    <a:pt x="1421899" y="3448449"/>
                  </a:lnTo>
                  <a:lnTo>
                    <a:pt x="1457096" y="3430181"/>
                  </a:lnTo>
                  <a:lnTo>
                    <a:pt x="1501228" y="3402879"/>
                  </a:lnTo>
                  <a:lnTo>
                    <a:pt x="1545087" y="3375289"/>
                  </a:lnTo>
                  <a:lnTo>
                    <a:pt x="1588672" y="3347411"/>
                  </a:lnTo>
                  <a:lnTo>
                    <a:pt x="1631983" y="3319245"/>
                  </a:lnTo>
                  <a:lnTo>
                    <a:pt x="1675020" y="3290790"/>
                  </a:lnTo>
                  <a:lnTo>
                    <a:pt x="1717782" y="3262045"/>
                  </a:lnTo>
                  <a:lnTo>
                    <a:pt x="1760269" y="3233012"/>
                  </a:lnTo>
                  <a:lnTo>
                    <a:pt x="1802481" y="3203688"/>
                  </a:lnTo>
                  <a:lnTo>
                    <a:pt x="1844416" y="3174073"/>
                  </a:lnTo>
                  <a:lnTo>
                    <a:pt x="1886075" y="3144168"/>
                  </a:lnTo>
                  <a:lnTo>
                    <a:pt x="1918250" y="3122718"/>
                  </a:lnTo>
                  <a:lnTo>
                    <a:pt x="1959355" y="3092230"/>
                  </a:lnTo>
                  <a:lnTo>
                    <a:pt x="2000182" y="3061449"/>
                  </a:lnTo>
                  <a:lnTo>
                    <a:pt x="2040732" y="3030375"/>
                  </a:lnTo>
                  <a:lnTo>
                    <a:pt x="2081002" y="2999009"/>
                  </a:lnTo>
                  <a:lnTo>
                    <a:pt x="2120995" y="2967349"/>
                  </a:lnTo>
                  <a:lnTo>
                    <a:pt x="2160708" y="2935395"/>
                  </a:lnTo>
                  <a:lnTo>
                    <a:pt x="2200141" y="2903147"/>
                  </a:lnTo>
                  <a:lnTo>
                    <a:pt x="2239294" y="2870604"/>
                  </a:lnTo>
                  <a:lnTo>
                    <a:pt x="2278167" y="2837766"/>
                  </a:lnTo>
                  <a:lnTo>
                    <a:pt x="2316759" y="2804632"/>
                  </a:lnTo>
                  <a:lnTo>
                    <a:pt x="2355069" y="2771202"/>
                  </a:lnTo>
                  <a:lnTo>
                    <a:pt x="2393098" y="2737476"/>
                  </a:lnTo>
                  <a:lnTo>
                    <a:pt x="2430845" y="2703452"/>
                  </a:lnTo>
                  <a:lnTo>
                    <a:pt x="2468310" y="2669132"/>
                  </a:lnTo>
                  <a:lnTo>
                    <a:pt x="2505491" y="2634513"/>
                  </a:lnTo>
                  <a:lnTo>
                    <a:pt x="2542390" y="2599597"/>
                  </a:lnTo>
                  <a:lnTo>
                    <a:pt x="2569851" y="2573186"/>
                  </a:lnTo>
                  <a:lnTo>
                    <a:pt x="2579004" y="2564382"/>
                  </a:lnTo>
                  <a:lnTo>
                    <a:pt x="2615335" y="2528868"/>
                  </a:lnTo>
                  <a:lnTo>
                    <a:pt x="2651381" y="2493054"/>
                  </a:lnTo>
                  <a:lnTo>
                    <a:pt x="2686377" y="2456135"/>
                  </a:lnTo>
                  <a:lnTo>
                    <a:pt x="2720714" y="2418523"/>
                  </a:lnTo>
                  <a:lnTo>
                    <a:pt x="2754393" y="2380217"/>
                  </a:lnTo>
                  <a:lnTo>
                    <a:pt x="2778207" y="2349967"/>
                  </a:lnTo>
                  <a:lnTo>
                    <a:pt x="2810569" y="2310276"/>
                  </a:lnTo>
                  <a:lnTo>
                    <a:pt x="2842273" y="2269892"/>
                  </a:lnTo>
                  <a:lnTo>
                    <a:pt x="2873319" y="2228815"/>
                  </a:lnTo>
                  <a:lnTo>
                    <a:pt x="2903707" y="2187045"/>
                  </a:lnTo>
                  <a:lnTo>
                    <a:pt x="2933436" y="2144583"/>
                  </a:lnTo>
                  <a:lnTo>
                    <a:pt x="2953300" y="2110174"/>
                  </a:lnTo>
                  <a:lnTo>
                    <a:pt x="2981713" y="2066326"/>
                  </a:lnTo>
                  <a:lnTo>
                    <a:pt x="3009467" y="2021785"/>
                  </a:lnTo>
                  <a:lnTo>
                    <a:pt x="3036563" y="1976550"/>
                  </a:lnTo>
                  <a:lnTo>
                    <a:pt x="3063001" y="1930623"/>
                  </a:lnTo>
                  <a:lnTo>
                    <a:pt x="3079573" y="1892750"/>
                  </a:lnTo>
                  <a:lnTo>
                    <a:pt x="3104695" y="1845437"/>
                  </a:lnTo>
                  <a:lnTo>
                    <a:pt x="3131133" y="1799510"/>
                  </a:lnTo>
                  <a:lnTo>
                    <a:pt x="3183919" y="1707561"/>
                  </a:lnTo>
                  <a:lnTo>
                    <a:pt x="3201058" y="1670284"/>
                  </a:lnTo>
                  <a:lnTo>
                    <a:pt x="3227371" y="1624226"/>
                  </a:lnTo>
                  <a:lnTo>
                    <a:pt x="3253651" y="1578133"/>
                  </a:lnTo>
                  <a:lnTo>
                    <a:pt x="3279897" y="1532003"/>
                  </a:lnTo>
                  <a:lnTo>
                    <a:pt x="3306107" y="1485836"/>
                  </a:lnTo>
                  <a:lnTo>
                    <a:pt x="3332280" y="1439630"/>
                  </a:lnTo>
                  <a:lnTo>
                    <a:pt x="3358416" y="1393385"/>
                  </a:lnTo>
                  <a:lnTo>
                    <a:pt x="3375306" y="1355846"/>
                  </a:lnTo>
                  <a:lnTo>
                    <a:pt x="3401364" y="1309519"/>
                  </a:lnTo>
                  <a:lnTo>
                    <a:pt x="3427381" y="1263149"/>
                  </a:lnTo>
                  <a:lnTo>
                    <a:pt x="3453357" y="1216736"/>
                  </a:lnTo>
                  <a:lnTo>
                    <a:pt x="3479291" y="1170278"/>
                  </a:lnTo>
                  <a:lnTo>
                    <a:pt x="3505181" y="1123774"/>
                  </a:lnTo>
                  <a:lnTo>
                    <a:pt x="3531027" y="1077223"/>
                  </a:lnTo>
                  <a:lnTo>
                    <a:pt x="3547620" y="1039372"/>
                  </a:lnTo>
                  <a:lnTo>
                    <a:pt x="3573374" y="992725"/>
                  </a:lnTo>
                  <a:lnTo>
                    <a:pt x="3599080" y="946028"/>
                  </a:lnTo>
                  <a:lnTo>
                    <a:pt x="3624738" y="899280"/>
                  </a:lnTo>
                  <a:lnTo>
                    <a:pt x="3650347" y="852480"/>
                  </a:lnTo>
                  <a:lnTo>
                    <a:pt x="3675906" y="805627"/>
                  </a:lnTo>
                  <a:lnTo>
                    <a:pt x="3701413" y="758720"/>
                  </a:lnTo>
                  <a:lnTo>
                    <a:pt x="3726867" y="711758"/>
                  </a:lnTo>
                  <a:lnTo>
                    <a:pt x="3743062" y="673487"/>
                  </a:lnTo>
                  <a:lnTo>
                    <a:pt x="3768409" y="626412"/>
                  </a:lnTo>
                  <a:lnTo>
                    <a:pt x="3793701" y="579278"/>
                  </a:lnTo>
                  <a:lnTo>
                    <a:pt x="3818936" y="532085"/>
                  </a:lnTo>
                  <a:lnTo>
                    <a:pt x="3844304" y="485031"/>
                  </a:lnTo>
                  <a:lnTo>
                    <a:pt x="3870817" y="439183"/>
                  </a:lnTo>
                  <a:lnTo>
                    <a:pt x="3898469" y="394534"/>
                  </a:lnTo>
                  <a:lnTo>
                    <a:pt x="3927255" y="351078"/>
                  </a:lnTo>
                  <a:lnTo>
                    <a:pt x="3947960" y="317555"/>
                  </a:lnTo>
                  <a:lnTo>
                    <a:pt x="3978992" y="276464"/>
                  </a:lnTo>
                  <a:lnTo>
                    <a:pt x="4011138" y="236545"/>
                  </a:lnTo>
                  <a:lnTo>
                    <a:pt x="4044391" y="197791"/>
                  </a:lnTo>
                  <a:lnTo>
                    <a:pt x="4069537" y="168943"/>
                  </a:lnTo>
                  <a:lnTo>
                    <a:pt x="4104985" y="132500"/>
                  </a:lnTo>
                  <a:lnTo>
                    <a:pt x="4141520" y="97202"/>
                  </a:lnTo>
                  <a:lnTo>
                    <a:pt x="4179137" y="63042"/>
                  </a:lnTo>
                  <a:lnTo>
                    <a:pt x="4208621" y="38760"/>
                  </a:lnTo>
                  <a:lnTo>
                    <a:pt x="4248381" y="6856"/>
                  </a:lnTo>
                  <a:lnTo>
                    <a:pt x="4259385" y="0"/>
                  </a:lnTo>
                  <a:lnTo>
                    <a:pt x="4259390" y="48880"/>
                  </a:lnTo>
                  <a:lnTo>
                    <a:pt x="4255936" y="51686"/>
                  </a:lnTo>
                  <a:lnTo>
                    <a:pt x="4216791" y="84238"/>
                  </a:lnTo>
                  <a:lnTo>
                    <a:pt x="4187988" y="109236"/>
                  </a:lnTo>
                  <a:lnTo>
                    <a:pt x="4151120" y="144184"/>
                  </a:lnTo>
                  <a:lnTo>
                    <a:pt x="4115402" y="180343"/>
                  </a:lnTo>
                  <a:lnTo>
                    <a:pt x="4090049" y="208974"/>
                  </a:lnTo>
                  <a:lnTo>
                    <a:pt x="4056656" y="247580"/>
                  </a:lnTo>
                  <a:lnTo>
                    <a:pt x="4024436" y="287421"/>
                  </a:lnTo>
                  <a:lnTo>
                    <a:pt x="3993400" y="328508"/>
                  </a:lnTo>
                  <a:lnTo>
                    <a:pt x="3963553" y="370847"/>
                  </a:lnTo>
                  <a:lnTo>
                    <a:pt x="3934905" y="414448"/>
                  </a:lnTo>
                  <a:lnTo>
                    <a:pt x="3916671" y="450571"/>
                  </a:lnTo>
                  <a:lnTo>
                    <a:pt x="3890443" y="496720"/>
                  </a:lnTo>
                  <a:lnTo>
                    <a:pt x="3865439" y="544156"/>
                  </a:lnTo>
                  <a:lnTo>
                    <a:pt x="3840136" y="591278"/>
                  </a:lnTo>
                  <a:lnTo>
                    <a:pt x="3814710" y="638271"/>
                  </a:lnTo>
                  <a:lnTo>
                    <a:pt x="3789169" y="685142"/>
                  </a:lnTo>
                  <a:lnTo>
                    <a:pt x="3763521" y="731901"/>
                  </a:lnTo>
                  <a:lnTo>
                    <a:pt x="3746983" y="769810"/>
                  </a:lnTo>
                  <a:lnTo>
                    <a:pt x="3721149" y="816372"/>
                  </a:lnTo>
                  <a:lnTo>
                    <a:pt x="3695233" y="862850"/>
                  </a:lnTo>
                  <a:lnTo>
                    <a:pt x="3669246" y="909251"/>
                  </a:lnTo>
                  <a:lnTo>
                    <a:pt x="3643195" y="955585"/>
                  </a:lnTo>
                  <a:lnTo>
                    <a:pt x="3626296" y="993114"/>
                  </a:lnTo>
                  <a:lnTo>
                    <a:pt x="3600143" y="1039342"/>
                  </a:lnTo>
                  <a:lnTo>
                    <a:pt x="3573953" y="1085530"/>
                  </a:lnTo>
                  <a:lnTo>
                    <a:pt x="3521492" y="1177821"/>
                  </a:lnTo>
                  <a:lnTo>
                    <a:pt x="3451938" y="1307437"/>
                  </a:lnTo>
                  <a:lnTo>
                    <a:pt x="3399484" y="1399735"/>
                  </a:lnTo>
                  <a:lnTo>
                    <a:pt x="3373298" y="1445928"/>
                  </a:lnTo>
                  <a:lnTo>
                    <a:pt x="3356359" y="1483415"/>
                  </a:lnTo>
                  <a:lnTo>
                    <a:pt x="3330260" y="1529699"/>
                  </a:lnTo>
                  <a:lnTo>
                    <a:pt x="3304218" y="1576042"/>
                  </a:lnTo>
                  <a:lnTo>
                    <a:pt x="3278240" y="1622454"/>
                  </a:lnTo>
                  <a:lnTo>
                    <a:pt x="3261543" y="1660195"/>
                  </a:lnTo>
                  <a:lnTo>
                    <a:pt x="3235721" y="1706771"/>
                  </a:lnTo>
                  <a:lnTo>
                    <a:pt x="3209989" y="1753441"/>
                  </a:lnTo>
                  <a:lnTo>
                    <a:pt x="3184520" y="1800389"/>
                  </a:lnTo>
                  <a:lnTo>
                    <a:pt x="3158777" y="1847047"/>
                  </a:lnTo>
                  <a:lnTo>
                    <a:pt x="3141937" y="1884638"/>
                  </a:lnTo>
                  <a:lnTo>
                    <a:pt x="3115560" y="1930629"/>
                  </a:lnTo>
                  <a:lnTo>
                    <a:pt x="3088826" y="1976245"/>
                  </a:lnTo>
                  <a:lnTo>
                    <a:pt x="3061707" y="2021455"/>
                  </a:lnTo>
                  <a:lnTo>
                    <a:pt x="3043384" y="2057486"/>
                  </a:lnTo>
                  <a:lnTo>
                    <a:pt x="3015415" y="2101802"/>
                  </a:lnTo>
                  <a:lnTo>
                    <a:pt x="2986981" y="2145627"/>
                  </a:lnTo>
                  <a:lnTo>
                    <a:pt x="2958053" y="2188934"/>
                  </a:lnTo>
                  <a:lnTo>
                    <a:pt x="2928606" y="2231693"/>
                  </a:lnTo>
                  <a:lnTo>
                    <a:pt x="2898611" y="2273877"/>
                  </a:lnTo>
                  <a:lnTo>
                    <a:pt x="2868042" y="2315455"/>
                  </a:lnTo>
                  <a:lnTo>
                    <a:pt x="2846079" y="2347654"/>
                  </a:lnTo>
                  <a:lnTo>
                    <a:pt x="2814281" y="2387938"/>
                  </a:lnTo>
                  <a:lnTo>
                    <a:pt x="2781826" y="2427532"/>
                  </a:lnTo>
                  <a:lnTo>
                    <a:pt x="2748689" y="2466408"/>
                  </a:lnTo>
                  <a:lnTo>
                    <a:pt x="2714841" y="2504536"/>
                  </a:lnTo>
                  <a:lnTo>
                    <a:pt x="2680257" y="2541888"/>
                  </a:lnTo>
                  <a:lnTo>
                    <a:pt x="2644908" y="2578436"/>
                  </a:lnTo>
                  <a:lnTo>
                    <a:pt x="2608768" y="2614150"/>
                  </a:lnTo>
                  <a:lnTo>
                    <a:pt x="2581049" y="2640290"/>
                  </a:lnTo>
                  <a:lnTo>
                    <a:pt x="2571810" y="2649004"/>
                  </a:lnTo>
                  <a:lnTo>
                    <a:pt x="2534530" y="2683519"/>
                  </a:lnTo>
                  <a:lnTo>
                    <a:pt x="2496984" y="2717753"/>
                  </a:lnTo>
                  <a:lnTo>
                    <a:pt x="2459172" y="2751708"/>
                  </a:lnTo>
                  <a:lnTo>
                    <a:pt x="2421095" y="2785384"/>
                  </a:lnTo>
                  <a:lnTo>
                    <a:pt x="2382753" y="2818781"/>
                  </a:lnTo>
                  <a:lnTo>
                    <a:pt x="2344146" y="2851899"/>
                  </a:lnTo>
                  <a:lnTo>
                    <a:pt x="2305275" y="2884739"/>
                  </a:lnTo>
                  <a:lnTo>
                    <a:pt x="2266140" y="2917301"/>
                  </a:lnTo>
                  <a:lnTo>
                    <a:pt x="2226742" y="2949587"/>
                  </a:lnTo>
                  <a:lnTo>
                    <a:pt x="2187081" y="2981595"/>
                  </a:lnTo>
                  <a:lnTo>
                    <a:pt x="2147158" y="3013328"/>
                  </a:lnTo>
                  <a:lnTo>
                    <a:pt x="2106973" y="3044785"/>
                  </a:lnTo>
                  <a:lnTo>
                    <a:pt x="2066527" y="3075967"/>
                  </a:lnTo>
                  <a:lnTo>
                    <a:pt x="2025819" y="3106873"/>
                  </a:lnTo>
                  <a:lnTo>
                    <a:pt x="1984851" y="3137506"/>
                  </a:lnTo>
                  <a:lnTo>
                    <a:pt x="1943623" y="3167865"/>
                  </a:lnTo>
                  <a:lnTo>
                    <a:pt x="1902134" y="3197950"/>
                  </a:lnTo>
                  <a:lnTo>
                    <a:pt x="1860387" y="3227762"/>
                  </a:lnTo>
                  <a:lnTo>
                    <a:pt x="1818381" y="3257302"/>
                  </a:lnTo>
                  <a:lnTo>
                    <a:pt x="1785323" y="3277823"/>
                  </a:lnTo>
                  <a:lnTo>
                    <a:pt x="1742801" y="3306819"/>
                  </a:lnTo>
                  <a:lnTo>
                    <a:pt x="1700020" y="3335544"/>
                  </a:lnTo>
                  <a:lnTo>
                    <a:pt x="1656983" y="3363999"/>
                  </a:lnTo>
                  <a:lnTo>
                    <a:pt x="1613689" y="3392183"/>
                  </a:lnTo>
                  <a:lnTo>
                    <a:pt x="1570139" y="3420098"/>
                  </a:lnTo>
                  <a:lnTo>
                    <a:pt x="1526333" y="3447743"/>
                  </a:lnTo>
                  <a:lnTo>
                    <a:pt x="1482272" y="3475120"/>
                  </a:lnTo>
                  <a:lnTo>
                    <a:pt x="1437955" y="3502228"/>
                  </a:lnTo>
                  <a:lnTo>
                    <a:pt x="1393384" y="3529069"/>
                  </a:lnTo>
                  <a:lnTo>
                    <a:pt x="1348560" y="3555642"/>
                  </a:lnTo>
                  <a:lnTo>
                    <a:pt x="1312689" y="3573201"/>
                  </a:lnTo>
                  <a:lnTo>
                    <a:pt x="1267357" y="3599240"/>
                  </a:lnTo>
                  <a:lnTo>
                    <a:pt x="1221773" y="3625014"/>
                  </a:lnTo>
                  <a:lnTo>
                    <a:pt x="1175936" y="3650522"/>
                  </a:lnTo>
                  <a:lnTo>
                    <a:pt x="1129848" y="3675765"/>
                  </a:lnTo>
                  <a:lnTo>
                    <a:pt x="1083508" y="3700743"/>
                  </a:lnTo>
                  <a:lnTo>
                    <a:pt x="1036917" y="3725458"/>
                  </a:lnTo>
                  <a:lnTo>
                    <a:pt x="999284" y="3741161"/>
                  </a:lnTo>
                  <a:lnTo>
                    <a:pt x="951457" y="3764574"/>
                  </a:lnTo>
                  <a:lnTo>
                    <a:pt x="904292" y="3788684"/>
                  </a:lnTo>
                  <a:lnTo>
                    <a:pt x="857784" y="3813485"/>
                  </a:lnTo>
                  <a:lnTo>
                    <a:pt x="811927" y="3838972"/>
                  </a:lnTo>
                  <a:lnTo>
                    <a:pt x="766717" y="3865139"/>
                  </a:lnTo>
                  <a:lnTo>
                    <a:pt x="722149" y="3891983"/>
                  </a:lnTo>
                  <a:lnTo>
                    <a:pt x="678218" y="3919497"/>
                  </a:lnTo>
                  <a:lnTo>
                    <a:pt x="634920" y="3947676"/>
                  </a:lnTo>
                  <a:lnTo>
                    <a:pt x="592248" y="3976516"/>
                  </a:lnTo>
                  <a:lnTo>
                    <a:pt x="550199" y="4006011"/>
                  </a:lnTo>
                  <a:lnTo>
                    <a:pt x="508767" y="4036155"/>
                  </a:lnTo>
                  <a:lnTo>
                    <a:pt x="467948" y="4066945"/>
                  </a:lnTo>
                  <a:lnTo>
                    <a:pt x="427736" y="4098374"/>
                  </a:lnTo>
                  <a:lnTo>
                    <a:pt x="388128" y="4130437"/>
                  </a:lnTo>
                  <a:lnTo>
                    <a:pt x="349117" y="4163130"/>
                  </a:lnTo>
                  <a:lnTo>
                    <a:pt x="310699" y="4196447"/>
                  </a:lnTo>
                  <a:lnTo>
                    <a:pt x="272868" y="4230382"/>
                  </a:lnTo>
                  <a:lnTo>
                    <a:pt x="235657" y="4264970"/>
                  </a:lnTo>
                  <a:lnTo>
                    <a:pt x="201069" y="4302318"/>
                  </a:lnTo>
                  <a:lnTo>
                    <a:pt x="169026" y="4342345"/>
                  </a:lnTo>
                  <a:lnTo>
                    <a:pt x="139448" y="4384967"/>
                  </a:lnTo>
                  <a:lnTo>
                    <a:pt x="121463" y="4421353"/>
                  </a:lnTo>
                  <a:lnTo>
                    <a:pt x="96579" y="4468916"/>
                  </a:lnTo>
                  <a:lnTo>
                    <a:pt x="83131" y="4510077"/>
                  </a:lnTo>
                  <a:lnTo>
                    <a:pt x="71832" y="4553501"/>
                  </a:lnTo>
                  <a:lnTo>
                    <a:pt x="62604" y="4599104"/>
                  </a:lnTo>
                  <a:lnTo>
                    <a:pt x="55367" y="4646804"/>
                  </a:lnTo>
                  <a:lnTo>
                    <a:pt x="50043" y="4696517"/>
                  </a:lnTo>
                  <a:lnTo>
                    <a:pt x="46553" y="4748160"/>
                  </a:lnTo>
                  <a:lnTo>
                    <a:pt x="54025" y="4792903"/>
                  </a:lnTo>
                  <a:lnTo>
                    <a:pt x="63173" y="4839410"/>
                  </a:lnTo>
                  <a:lnTo>
                    <a:pt x="84043" y="4935135"/>
                  </a:lnTo>
                  <a:lnTo>
                    <a:pt x="106506" y="5032535"/>
                  </a:lnTo>
                  <a:lnTo>
                    <a:pt x="118334" y="5081863"/>
                  </a:lnTo>
                  <a:lnTo>
                    <a:pt x="139767" y="5122863"/>
                  </a:lnTo>
                  <a:lnTo>
                    <a:pt x="152391" y="5173029"/>
                  </a:lnTo>
                  <a:lnTo>
                    <a:pt x="197248" y="5257123"/>
                  </a:lnTo>
                  <a:lnTo>
                    <a:pt x="211066" y="5308546"/>
                  </a:lnTo>
                  <a:lnTo>
                    <a:pt x="359173" y="5575079"/>
                  </a:lnTo>
                  <a:lnTo>
                    <a:pt x="393541" y="5611255"/>
                  </a:lnTo>
                  <a:lnTo>
                    <a:pt x="444032" y="5701280"/>
                  </a:lnTo>
                  <a:lnTo>
                    <a:pt x="478556" y="5737620"/>
                  </a:lnTo>
                  <a:lnTo>
                    <a:pt x="503911" y="5782748"/>
                  </a:lnTo>
                  <a:lnTo>
                    <a:pt x="700681" y="5989870"/>
                  </a:lnTo>
                  <a:lnTo>
                    <a:pt x="648081" y="5989820"/>
                  </a:lnTo>
                  <a:close/>
                </a:path>
                <a:path w="4265930" h="5993130">
                  <a:moveTo>
                    <a:pt x="4260024" y="5938029"/>
                  </a:moveTo>
                  <a:lnTo>
                    <a:pt x="4259390" y="48880"/>
                  </a:lnTo>
                  <a:lnTo>
                    <a:pt x="4265823" y="43654"/>
                  </a:lnTo>
                  <a:lnTo>
                    <a:pt x="4260024" y="5938029"/>
                  </a:lnTo>
                  <a:close/>
                </a:path>
                <a:path w="4265930" h="5993130">
                  <a:moveTo>
                    <a:pt x="701111" y="5990323"/>
                  </a:moveTo>
                  <a:lnTo>
                    <a:pt x="700681" y="5989870"/>
                  </a:lnTo>
                  <a:lnTo>
                    <a:pt x="3541098" y="5992598"/>
                  </a:lnTo>
                  <a:lnTo>
                    <a:pt x="701111" y="5990323"/>
                  </a:lnTo>
                  <a:close/>
                </a:path>
              </a:pathLst>
            </a:custGeom>
            <a:solidFill>
              <a:srgbClr val="FFFFFF"/>
            </a:solidFill>
          </p:spPr>
          <p:txBody>
            <a:bodyPr wrap="square" lIns="0" tIns="0" rIns="0" bIns="0" rtlCol="0"/>
            <a:lstStyle/>
            <a:p>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995EF-22AB-4FA2-2B8F-4C042972A5EB}"/>
            </a:ext>
          </a:extLst>
        </p:cNvPr>
        <p:cNvGrpSpPr/>
        <p:nvPr/>
      </p:nvGrpSpPr>
      <p:grpSpPr>
        <a:xfrm>
          <a:off x="0" y="0"/>
          <a:ext cx="0" cy="0"/>
          <a:chOff x="0" y="0"/>
          <a:chExt cx="0" cy="0"/>
        </a:xfrm>
      </p:grpSpPr>
      <p:sp>
        <p:nvSpPr>
          <p:cNvPr id="8" name="object 8">
            <a:extLst>
              <a:ext uri="{FF2B5EF4-FFF2-40B4-BE49-F238E27FC236}">
                <a16:creationId xmlns:a16="http://schemas.microsoft.com/office/drawing/2014/main" id="{7ACCF45C-71B6-5911-8EAF-6781B9137EBC}"/>
              </a:ext>
            </a:extLst>
          </p:cNvPr>
          <p:cNvSpPr txBox="1">
            <a:spLocks noGrp="1"/>
          </p:cNvSpPr>
          <p:nvPr>
            <p:ph type="title"/>
          </p:nvPr>
        </p:nvSpPr>
        <p:spPr>
          <a:xfrm>
            <a:off x="1219200" y="414653"/>
            <a:ext cx="16865956" cy="2034531"/>
          </a:xfrm>
          <a:prstGeom prst="rect">
            <a:avLst/>
          </a:prstGeom>
        </p:spPr>
        <p:txBody>
          <a:bodyPr vert="horz" wrap="square" lIns="0" tIns="33655" rIns="0" bIns="0" rtlCol="0">
            <a:spAutoFit/>
          </a:bodyPr>
          <a:lstStyle/>
          <a:p>
            <a:pPr lvl="0"/>
            <a:r>
              <a:rPr lang="en-US" dirty="0"/>
              <a:t>Confidentiality Information Form Regarding the Project or Source Code (If applicable</a:t>
            </a:r>
            <a:r>
              <a:rPr lang="tr-TR" dirty="0"/>
              <a:t>)</a:t>
            </a:r>
          </a:p>
        </p:txBody>
      </p:sp>
      <p:sp>
        <p:nvSpPr>
          <p:cNvPr id="9" name="object 9">
            <a:extLst>
              <a:ext uri="{FF2B5EF4-FFF2-40B4-BE49-F238E27FC236}">
                <a16:creationId xmlns:a16="http://schemas.microsoft.com/office/drawing/2014/main" id="{045DA134-B151-06F2-C698-58CF99499120}"/>
              </a:ext>
            </a:extLst>
          </p:cNvPr>
          <p:cNvSpPr txBox="1"/>
          <p:nvPr/>
        </p:nvSpPr>
        <p:spPr>
          <a:xfrm>
            <a:off x="901522" y="2781300"/>
            <a:ext cx="16484955" cy="6808018"/>
          </a:xfrm>
          <a:prstGeom prst="rect">
            <a:avLst/>
          </a:prstGeom>
        </p:spPr>
        <p:txBody>
          <a:bodyPr vert="horz" wrap="square" lIns="0" tIns="15875" rIns="0" bIns="0" rtlCol="0">
            <a:spAutoFit/>
          </a:bodyPr>
          <a:lstStyle/>
          <a:p>
            <a:pPr marL="1031875">
              <a:lnSpc>
                <a:spcPct val="150000"/>
              </a:lnSpc>
              <a:spcBef>
                <a:spcPts val="125"/>
              </a:spcBef>
            </a:pPr>
            <a:r>
              <a:rPr lang="en-US" sz="2450" spc="100" dirty="0">
                <a:solidFill>
                  <a:srgbClr val="FFFFFF"/>
                </a:solidFill>
                <a:latin typeface="Microsoft Sans Serif"/>
                <a:cs typeface="Microsoft Sans Serif"/>
              </a:rPr>
              <a:t>In certain cases, the project or source code that the intern is working on may be considered confidential. However, for such confidentiality claims to be deemed valid, the following steps must be fully completed:</a:t>
            </a:r>
          </a:p>
          <a:p>
            <a:pPr marL="1031875">
              <a:lnSpc>
                <a:spcPct val="150000"/>
              </a:lnSpc>
              <a:spcBef>
                <a:spcPts val="125"/>
              </a:spcBef>
            </a:pPr>
            <a:r>
              <a:rPr lang="en-US" sz="2450" spc="100" dirty="0">
                <a:solidFill>
                  <a:srgbClr val="FFFFFF"/>
                </a:solidFill>
                <a:latin typeface="Microsoft Sans Serif"/>
                <a:cs typeface="Microsoft Sans Serif"/>
              </a:rPr>
              <a:t>1.	An official “Confidentiality Letter” explaining the reason for confidentiality must be prepared on the company’s official letterhead and must bear the wet signature of the engineer responsible for supervising the internship. This document should be placed in the internship report, immediately after the appendix section.</a:t>
            </a:r>
          </a:p>
          <a:p>
            <a:pPr marL="1031875">
              <a:lnSpc>
                <a:spcPct val="150000"/>
              </a:lnSpc>
              <a:spcBef>
                <a:spcPts val="125"/>
              </a:spcBef>
            </a:pPr>
            <a:r>
              <a:rPr lang="en-US" sz="2450" spc="100" dirty="0">
                <a:solidFill>
                  <a:srgbClr val="FFFFFF"/>
                </a:solidFill>
                <a:latin typeface="Microsoft Sans Serif"/>
                <a:cs typeface="Microsoft Sans Serif"/>
              </a:rPr>
              <a:t>2.	Internship reports or logbooks that lack technical details due to confidentiality reasons will not be accepted unless the signed Confidentiality Letter is submitted.</a:t>
            </a:r>
          </a:p>
          <a:p>
            <a:pPr marL="1031875">
              <a:lnSpc>
                <a:spcPct val="150000"/>
              </a:lnSpc>
              <a:spcBef>
                <a:spcPts val="125"/>
              </a:spcBef>
            </a:pPr>
            <a:r>
              <a:rPr lang="en-US" sz="2450" spc="100" dirty="0">
                <a:solidFill>
                  <a:srgbClr val="FFFFFF"/>
                </a:solidFill>
                <a:latin typeface="Microsoft Sans Serif"/>
                <a:cs typeface="Microsoft Sans Serif"/>
              </a:rPr>
              <a:t>3.	Even in cases of confidentiality, students are required to describe the tasks they performed in general terms. These descriptions must not contain any confidential or proprietary information related to the company. If deemed necessary, the internship committee may request additional documentation.</a:t>
            </a:r>
          </a:p>
        </p:txBody>
      </p:sp>
    </p:spTree>
    <p:extLst>
      <p:ext uri="{BB962C8B-B14F-4D97-AF65-F5344CB8AC3E}">
        <p14:creationId xmlns:p14="http://schemas.microsoft.com/office/powerpoint/2010/main" val="1664548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075791" y="4030550"/>
            <a:ext cx="9001125" cy="2476500"/>
          </a:xfrm>
          <a:prstGeom prst="rect">
            <a:avLst/>
          </a:prstGeom>
        </p:spPr>
        <p:txBody>
          <a:bodyPr vert="horz" wrap="square" lIns="0" tIns="15875" rIns="0" bIns="0" rtlCol="0">
            <a:spAutoFit/>
          </a:bodyPr>
          <a:lstStyle/>
          <a:p>
            <a:pPr marL="900430">
              <a:lnSpc>
                <a:spcPct val="100000"/>
              </a:lnSpc>
              <a:spcBef>
                <a:spcPts val="125"/>
              </a:spcBef>
            </a:pPr>
            <a:r>
              <a:rPr sz="2450" spc="100" dirty="0">
                <a:solidFill>
                  <a:srgbClr val="FFFFFF"/>
                </a:solidFill>
                <a:latin typeface="Microsoft Sans Serif"/>
                <a:cs typeface="Microsoft Sans Serif"/>
              </a:rPr>
              <a:t>You</a:t>
            </a:r>
            <a:r>
              <a:rPr sz="2450" spc="105" dirty="0">
                <a:solidFill>
                  <a:srgbClr val="FFFFFF"/>
                </a:solidFill>
                <a:latin typeface="Microsoft Sans Serif"/>
                <a:cs typeface="Microsoft Sans Serif"/>
              </a:rPr>
              <a:t> </a:t>
            </a:r>
            <a:r>
              <a:rPr sz="2450" spc="240" dirty="0">
                <a:solidFill>
                  <a:srgbClr val="FFFFFF"/>
                </a:solidFill>
                <a:latin typeface="Microsoft Sans Serif"/>
                <a:cs typeface="Microsoft Sans Serif"/>
              </a:rPr>
              <a:t>must</a:t>
            </a:r>
            <a:r>
              <a:rPr sz="2450" spc="110" dirty="0">
                <a:solidFill>
                  <a:srgbClr val="FFFFFF"/>
                </a:solidFill>
                <a:latin typeface="Microsoft Sans Serif"/>
                <a:cs typeface="Microsoft Sans Serif"/>
              </a:rPr>
              <a:t> </a:t>
            </a:r>
            <a:r>
              <a:rPr sz="2450" spc="310" dirty="0">
                <a:solidFill>
                  <a:srgbClr val="FFFFFF"/>
                </a:solidFill>
                <a:latin typeface="Microsoft Sans Serif"/>
                <a:cs typeface="Microsoft Sans Serif"/>
              </a:rPr>
              <a:t>prepare</a:t>
            </a:r>
            <a:r>
              <a:rPr sz="2450" spc="105" dirty="0">
                <a:solidFill>
                  <a:srgbClr val="FFFFFF"/>
                </a:solidFill>
                <a:latin typeface="Microsoft Sans Serif"/>
                <a:cs typeface="Microsoft Sans Serif"/>
              </a:rPr>
              <a:t> </a:t>
            </a:r>
            <a:r>
              <a:rPr sz="2450" spc="325" dirty="0">
                <a:solidFill>
                  <a:srgbClr val="FFFFFF"/>
                </a:solidFill>
                <a:latin typeface="Microsoft Sans Serif"/>
                <a:cs typeface="Microsoft Sans Serif"/>
              </a:rPr>
              <a:t>your</a:t>
            </a:r>
            <a:r>
              <a:rPr sz="2450" spc="110" dirty="0">
                <a:solidFill>
                  <a:srgbClr val="FFFFFF"/>
                </a:solidFill>
                <a:latin typeface="Microsoft Sans Serif"/>
                <a:cs typeface="Microsoft Sans Serif"/>
              </a:rPr>
              <a:t> </a:t>
            </a:r>
            <a:r>
              <a:rPr sz="2450" spc="165" dirty="0">
                <a:solidFill>
                  <a:srgbClr val="FFFFFF"/>
                </a:solidFill>
                <a:latin typeface="Microsoft Sans Serif"/>
                <a:cs typeface="Microsoft Sans Serif"/>
              </a:rPr>
              <a:t>internship</a:t>
            </a:r>
            <a:r>
              <a:rPr sz="2450" spc="105" dirty="0">
                <a:solidFill>
                  <a:srgbClr val="FFFFFF"/>
                </a:solidFill>
                <a:latin typeface="Microsoft Sans Serif"/>
                <a:cs typeface="Microsoft Sans Serif"/>
              </a:rPr>
              <a:t> </a:t>
            </a:r>
            <a:r>
              <a:rPr sz="2450" spc="135" dirty="0">
                <a:solidFill>
                  <a:srgbClr val="FFFFFF"/>
                </a:solidFill>
                <a:latin typeface="Microsoft Sans Serif"/>
                <a:cs typeface="Microsoft Sans Serif"/>
              </a:rPr>
              <a:t>notebook.</a:t>
            </a:r>
            <a:endParaRPr sz="2450">
              <a:latin typeface="Microsoft Sans Serif"/>
              <a:cs typeface="Microsoft Sans Serif"/>
            </a:endParaRPr>
          </a:p>
          <a:p>
            <a:pPr marL="12700" marR="5080" algn="ctr">
              <a:lnSpc>
                <a:spcPct val="125000"/>
              </a:lnSpc>
              <a:spcBef>
                <a:spcPts val="2530"/>
              </a:spcBef>
            </a:pPr>
            <a:r>
              <a:rPr sz="2300" spc="-270" dirty="0">
                <a:solidFill>
                  <a:srgbClr val="FFFFFF"/>
                </a:solidFill>
                <a:latin typeface="Verdana"/>
                <a:cs typeface="Verdana"/>
              </a:rPr>
              <a:t>If</a:t>
            </a:r>
            <a:r>
              <a:rPr sz="2300" spc="-245" dirty="0">
                <a:solidFill>
                  <a:srgbClr val="FFFFFF"/>
                </a:solidFill>
                <a:latin typeface="Verdana"/>
                <a:cs typeface="Verdana"/>
              </a:rPr>
              <a:t> </a:t>
            </a:r>
            <a:r>
              <a:rPr sz="2300" spc="-195" dirty="0">
                <a:solidFill>
                  <a:srgbClr val="FFFFFF"/>
                </a:solidFill>
                <a:latin typeface="Verdana"/>
                <a:cs typeface="Verdana"/>
              </a:rPr>
              <a:t>there</a:t>
            </a:r>
            <a:r>
              <a:rPr sz="2300" spc="-240" dirty="0">
                <a:solidFill>
                  <a:srgbClr val="FFFFFF"/>
                </a:solidFill>
                <a:latin typeface="Verdana"/>
                <a:cs typeface="Verdana"/>
              </a:rPr>
              <a:t> </a:t>
            </a:r>
            <a:r>
              <a:rPr sz="2300" spc="-185" dirty="0">
                <a:solidFill>
                  <a:srgbClr val="FFFFFF"/>
                </a:solidFill>
                <a:latin typeface="Verdana"/>
                <a:cs typeface="Verdana"/>
              </a:rPr>
              <a:t>is</a:t>
            </a:r>
            <a:r>
              <a:rPr sz="2300" spc="-240" dirty="0">
                <a:solidFill>
                  <a:srgbClr val="FFFFFF"/>
                </a:solidFill>
                <a:latin typeface="Verdana"/>
                <a:cs typeface="Verdana"/>
              </a:rPr>
              <a:t> </a:t>
            </a:r>
            <a:r>
              <a:rPr sz="2300" spc="-220" dirty="0">
                <a:solidFill>
                  <a:srgbClr val="FFFFFF"/>
                </a:solidFill>
                <a:latin typeface="Verdana"/>
                <a:cs typeface="Verdana"/>
              </a:rPr>
              <a:t>an</a:t>
            </a:r>
            <a:r>
              <a:rPr sz="2300" spc="-240" dirty="0">
                <a:solidFill>
                  <a:srgbClr val="FFFFFF"/>
                </a:solidFill>
                <a:latin typeface="Verdana"/>
                <a:cs typeface="Verdana"/>
              </a:rPr>
              <a:t> image </a:t>
            </a:r>
            <a:r>
              <a:rPr sz="2300" spc="-204" dirty="0">
                <a:solidFill>
                  <a:srgbClr val="FFFFFF"/>
                </a:solidFill>
                <a:latin typeface="Verdana"/>
                <a:cs typeface="Verdana"/>
              </a:rPr>
              <a:t>you</a:t>
            </a:r>
            <a:r>
              <a:rPr sz="2300" spc="-240" dirty="0">
                <a:solidFill>
                  <a:srgbClr val="FFFFFF"/>
                </a:solidFill>
                <a:latin typeface="Verdana"/>
                <a:cs typeface="Verdana"/>
              </a:rPr>
              <a:t> </a:t>
            </a:r>
            <a:r>
              <a:rPr sz="2300" spc="-250" dirty="0">
                <a:solidFill>
                  <a:srgbClr val="FFFFFF"/>
                </a:solidFill>
                <a:latin typeface="Verdana"/>
                <a:cs typeface="Verdana"/>
              </a:rPr>
              <a:t>want</a:t>
            </a:r>
            <a:r>
              <a:rPr sz="2300" spc="-240" dirty="0">
                <a:solidFill>
                  <a:srgbClr val="FFFFFF"/>
                </a:solidFill>
                <a:latin typeface="Verdana"/>
                <a:cs typeface="Verdana"/>
              </a:rPr>
              <a:t> </a:t>
            </a:r>
            <a:r>
              <a:rPr sz="2300" spc="-170" dirty="0">
                <a:solidFill>
                  <a:srgbClr val="FFFFFF"/>
                </a:solidFill>
                <a:latin typeface="Verdana"/>
                <a:cs typeface="Verdana"/>
              </a:rPr>
              <a:t>to</a:t>
            </a:r>
            <a:r>
              <a:rPr sz="2300" spc="-240" dirty="0">
                <a:solidFill>
                  <a:srgbClr val="FFFFFF"/>
                </a:solidFill>
                <a:latin typeface="Verdana"/>
                <a:cs typeface="Verdana"/>
              </a:rPr>
              <a:t> add, </a:t>
            </a:r>
            <a:r>
              <a:rPr sz="2300" spc="-204" dirty="0">
                <a:solidFill>
                  <a:srgbClr val="FFFFFF"/>
                </a:solidFill>
                <a:latin typeface="Verdana"/>
                <a:cs typeface="Verdana"/>
              </a:rPr>
              <a:t>you</a:t>
            </a:r>
            <a:r>
              <a:rPr sz="2300" spc="-240" dirty="0">
                <a:solidFill>
                  <a:srgbClr val="FFFFFF"/>
                </a:solidFill>
                <a:latin typeface="Verdana"/>
                <a:cs typeface="Verdana"/>
              </a:rPr>
              <a:t> </a:t>
            </a:r>
            <a:r>
              <a:rPr sz="2300" spc="-195" dirty="0">
                <a:solidFill>
                  <a:srgbClr val="FFFFFF"/>
                </a:solidFill>
                <a:latin typeface="Verdana"/>
                <a:cs typeface="Verdana"/>
              </a:rPr>
              <a:t>will</a:t>
            </a:r>
            <a:r>
              <a:rPr sz="2300" spc="-240" dirty="0">
                <a:solidFill>
                  <a:srgbClr val="FFFFFF"/>
                </a:solidFill>
                <a:latin typeface="Verdana"/>
                <a:cs typeface="Verdana"/>
              </a:rPr>
              <a:t> </a:t>
            </a:r>
            <a:r>
              <a:rPr sz="2300" spc="-170" dirty="0">
                <a:solidFill>
                  <a:srgbClr val="FFFFFF"/>
                </a:solidFill>
                <a:latin typeface="Verdana"/>
                <a:cs typeface="Verdana"/>
              </a:rPr>
              <a:t>add</a:t>
            </a:r>
            <a:r>
              <a:rPr sz="2300" spc="-240" dirty="0">
                <a:solidFill>
                  <a:srgbClr val="FFFFFF"/>
                </a:solidFill>
                <a:latin typeface="Verdana"/>
                <a:cs typeface="Verdana"/>
              </a:rPr>
              <a:t> </a:t>
            </a:r>
            <a:r>
              <a:rPr sz="2300" spc="-175" dirty="0">
                <a:solidFill>
                  <a:srgbClr val="FFFFFF"/>
                </a:solidFill>
                <a:latin typeface="Verdana"/>
                <a:cs typeface="Verdana"/>
              </a:rPr>
              <a:t>it</a:t>
            </a:r>
            <a:r>
              <a:rPr sz="2300" spc="-240" dirty="0">
                <a:solidFill>
                  <a:srgbClr val="FFFFFF"/>
                </a:solidFill>
                <a:latin typeface="Verdana"/>
                <a:cs typeface="Verdana"/>
              </a:rPr>
              <a:t> </a:t>
            </a:r>
            <a:r>
              <a:rPr sz="2300" spc="-170" dirty="0">
                <a:solidFill>
                  <a:srgbClr val="FFFFFF"/>
                </a:solidFill>
                <a:latin typeface="Verdana"/>
                <a:cs typeface="Verdana"/>
              </a:rPr>
              <a:t>in</a:t>
            </a:r>
            <a:r>
              <a:rPr sz="2300" spc="-240" dirty="0">
                <a:solidFill>
                  <a:srgbClr val="FFFFFF"/>
                </a:solidFill>
                <a:latin typeface="Verdana"/>
                <a:cs typeface="Verdana"/>
              </a:rPr>
              <a:t> </a:t>
            </a:r>
            <a:r>
              <a:rPr sz="2300" spc="-190" dirty="0">
                <a:solidFill>
                  <a:srgbClr val="FFFFFF"/>
                </a:solidFill>
                <a:latin typeface="Verdana"/>
                <a:cs typeface="Verdana"/>
              </a:rPr>
              <a:t>this</a:t>
            </a:r>
            <a:r>
              <a:rPr sz="2300" spc="-240" dirty="0">
                <a:solidFill>
                  <a:srgbClr val="FFFFFF"/>
                </a:solidFill>
                <a:latin typeface="Verdana"/>
                <a:cs typeface="Verdana"/>
              </a:rPr>
              <a:t> </a:t>
            </a:r>
            <a:r>
              <a:rPr sz="2300" spc="-190" dirty="0">
                <a:solidFill>
                  <a:srgbClr val="FFFFFF"/>
                </a:solidFill>
                <a:latin typeface="Verdana"/>
                <a:cs typeface="Verdana"/>
              </a:rPr>
              <a:t>section.</a:t>
            </a:r>
            <a:r>
              <a:rPr sz="2300" spc="-240" dirty="0">
                <a:solidFill>
                  <a:srgbClr val="FFFFFF"/>
                </a:solidFill>
                <a:latin typeface="Verdana"/>
                <a:cs typeface="Verdana"/>
              </a:rPr>
              <a:t> </a:t>
            </a:r>
            <a:r>
              <a:rPr sz="2300" spc="-25" dirty="0">
                <a:solidFill>
                  <a:srgbClr val="FFFFFF"/>
                </a:solidFill>
                <a:latin typeface="Verdana"/>
                <a:cs typeface="Verdana"/>
              </a:rPr>
              <a:t>You </a:t>
            </a:r>
            <a:r>
              <a:rPr sz="2300" spc="-165" dirty="0">
                <a:solidFill>
                  <a:srgbClr val="FFFFFF"/>
                </a:solidFill>
                <a:latin typeface="Verdana"/>
                <a:cs typeface="Verdana"/>
              </a:rPr>
              <a:t>should</a:t>
            </a:r>
            <a:r>
              <a:rPr sz="2300" spc="-240" dirty="0">
                <a:solidFill>
                  <a:srgbClr val="FFFFFF"/>
                </a:solidFill>
                <a:latin typeface="Verdana"/>
                <a:cs typeface="Verdana"/>
              </a:rPr>
              <a:t> </a:t>
            </a:r>
            <a:r>
              <a:rPr sz="2300" spc="-254" dirty="0">
                <a:solidFill>
                  <a:srgbClr val="FFFFFF"/>
                </a:solidFill>
                <a:latin typeface="Verdana"/>
                <a:cs typeface="Verdana"/>
              </a:rPr>
              <a:t>name</a:t>
            </a:r>
            <a:r>
              <a:rPr sz="2300" spc="-240" dirty="0">
                <a:solidFill>
                  <a:srgbClr val="FFFFFF"/>
                </a:solidFill>
                <a:latin typeface="Verdana"/>
                <a:cs typeface="Verdana"/>
              </a:rPr>
              <a:t> </a:t>
            </a:r>
            <a:r>
              <a:rPr sz="2300" spc="-180" dirty="0">
                <a:solidFill>
                  <a:srgbClr val="FFFFFF"/>
                </a:solidFill>
                <a:latin typeface="Verdana"/>
                <a:cs typeface="Verdana"/>
              </a:rPr>
              <a:t>the</a:t>
            </a:r>
            <a:r>
              <a:rPr sz="2300" spc="-240" dirty="0">
                <a:solidFill>
                  <a:srgbClr val="FFFFFF"/>
                </a:solidFill>
                <a:latin typeface="Verdana"/>
                <a:cs typeface="Verdana"/>
              </a:rPr>
              <a:t> </a:t>
            </a:r>
            <a:r>
              <a:rPr sz="2300" spc="-235" dirty="0">
                <a:solidFill>
                  <a:srgbClr val="FFFFFF"/>
                </a:solidFill>
                <a:latin typeface="Verdana"/>
                <a:cs typeface="Verdana"/>
              </a:rPr>
              <a:t>images </a:t>
            </a:r>
            <a:r>
              <a:rPr sz="2300" spc="-204" dirty="0">
                <a:solidFill>
                  <a:srgbClr val="FFFFFF"/>
                </a:solidFill>
                <a:latin typeface="Verdana"/>
                <a:cs typeface="Verdana"/>
              </a:rPr>
              <a:t>you</a:t>
            </a:r>
            <a:r>
              <a:rPr sz="2300" spc="-240" dirty="0">
                <a:solidFill>
                  <a:srgbClr val="FFFFFF"/>
                </a:solidFill>
                <a:latin typeface="Verdana"/>
                <a:cs typeface="Verdana"/>
              </a:rPr>
              <a:t> </a:t>
            </a:r>
            <a:r>
              <a:rPr sz="2300" spc="-170" dirty="0">
                <a:solidFill>
                  <a:srgbClr val="FFFFFF"/>
                </a:solidFill>
                <a:latin typeface="Verdana"/>
                <a:cs typeface="Verdana"/>
              </a:rPr>
              <a:t>add</a:t>
            </a:r>
            <a:r>
              <a:rPr sz="2300" spc="-240" dirty="0">
                <a:solidFill>
                  <a:srgbClr val="FFFFFF"/>
                </a:solidFill>
                <a:latin typeface="Verdana"/>
                <a:cs typeface="Verdana"/>
              </a:rPr>
              <a:t> </a:t>
            </a:r>
            <a:r>
              <a:rPr sz="2300" spc="-225" dirty="0">
                <a:solidFill>
                  <a:srgbClr val="FFFFFF"/>
                </a:solidFill>
                <a:latin typeface="Verdana"/>
                <a:cs typeface="Verdana"/>
              </a:rPr>
              <a:t>day</a:t>
            </a:r>
            <a:r>
              <a:rPr sz="2300" spc="-235" dirty="0">
                <a:solidFill>
                  <a:srgbClr val="FFFFFF"/>
                </a:solidFill>
                <a:latin typeface="Verdana"/>
                <a:cs typeface="Verdana"/>
              </a:rPr>
              <a:t> </a:t>
            </a:r>
            <a:r>
              <a:rPr sz="2300" spc="-204" dirty="0">
                <a:solidFill>
                  <a:srgbClr val="FFFFFF"/>
                </a:solidFill>
                <a:latin typeface="Verdana"/>
                <a:cs typeface="Verdana"/>
              </a:rPr>
              <a:t>by</a:t>
            </a:r>
            <a:r>
              <a:rPr sz="2300" spc="-240" dirty="0">
                <a:solidFill>
                  <a:srgbClr val="FFFFFF"/>
                </a:solidFill>
                <a:latin typeface="Verdana"/>
                <a:cs typeface="Verdana"/>
              </a:rPr>
              <a:t> </a:t>
            </a:r>
            <a:r>
              <a:rPr sz="2300" spc="-225" dirty="0">
                <a:solidFill>
                  <a:srgbClr val="FFFFFF"/>
                </a:solidFill>
                <a:latin typeface="Verdana"/>
                <a:cs typeface="Verdana"/>
              </a:rPr>
              <a:t>day</a:t>
            </a:r>
            <a:r>
              <a:rPr sz="2300" spc="-240" dirty="0">
                <a:solidFill>
                  <a:srgbClr val="FFFFFF"/>
                </a:solidFill>
                <a:latin typeface="Verdana"/>
                <a:cs typeface="Verdana"/>
              </a:rPr>
              <a:t> </a:t>
            </a:r>
            <a:r>
              <a:rPr sz="2300" spc="-200" dirty="0">
                <a:solidFill>
                  <a:srgbClr val="FFFFFF"/>
                </a:solidFill>
                <a:latin typeface="Verdana"/>
                <a:cs typeface="Verdana"/>
              </a:rPr>
              <a:t>(Figure</a:t>
            </a:r>
            <a:r>
              <a:rPr sz="2300" spc="-240" dirty="0">
                <a:solidFill>
                  <a:srgbClr val="FFFFFF"/>
                </a:solidFill>
                <a:latin typeface="Verdana"/>
                <a:cs typeface="Verdana"/>
              </a:rPr>
              <a:t> </a:t>
            </a:r>
            <a:r>
              <a:rPr sz="2300" spc="-625" dirty="0">
                <a:solidFill>
                  <a:srgbClr val="FFFFFF"/>
                </a:solidFill>
                <a:latin typeface="Verdana"/>
                <a:cs typeface="Verdana"/>
              </a:rPr>
              <a:t>1.1</a:t>
            </a:r>
            <a:r>
              <a:rPr sz="2300" spc="-235" dirty="0">
                <a:solidFill>
                  <a:srgbClr val="FFFFFF"/>
                </a:solidFill>
                <a:latin typeface="Verdana"/>
                <a:cs typeface="Verdana"/>
              </a:rPr>
              <a:t> </a:t>
            </a:r>
            <a:r>
              <a:rPr sz="2300" spc="-229" dirty="0">
                <a:solidFill>
                  <a:srgbClr val="FFFFFF"/>
                </a:solidFill>
                <a:latin typeface="Verdana"/>
                <a:cs typeface="Verdana"/>
              </a:rPr>
              <a:t>(This</a:t>
            </a:r>
            <a:r>
              <a:rPr sz="2300" spc="-240" dirty="0">
                <a:solidFill>
                  <a:srgbClr val="FFFFFF"/>
                </a:solidFill>
                <a:latin typeface="Verdana"/>
                <a:cs typeface="Verdana"/>
              </a:rPr>
              <a:t> </a:t>
            </a:r>
            <a:r>
              <a:rPr sz="2300" spc="-30" dirty="0">
                <a:solidFill>
                  <a:srgbClr val="FFFFFF"/>
                </a:solidFill>
                <a:latin typeface="Verdana"/>
                <a:cs typeface="Verdana"/>
              </a:rPr>
              <a:t>notation </a:t>
            </a:r>
            <a:r>
              <a:rPr sz="2300" spc="-250" dirty="0">
                <a:solidFill>
                  <a:srgbClr val="FFFFFF"/>
                </a:solidFill>
                <a:latin typeface="Verdana"/>
                <a:cs typeface="Verdana"/>
              </a:rPr>
              <a:t>means</a:t>
            </a:r>
            <a:r>
              <a:rPr sz="2300" spc="-235" dirty="0">
                <a:solidFill>
                  <a:srgbClr val="FFFFFF"/>
                </a:solidFill>
                <a:latin typeface="Verdana"/>
                <a:cs typeface="Verdana"/>
              </a:rPr>
              <a:t> </a:t>
            </a:r>
            <a:r>
              <a:rPr sz="2300" spc="-375" dirty="0">
                <a:solidFill>
                  <a:srgbClr val="FFFFFF"/>
                </a:solidFill>
                <a:latin typeface="Verdana"/>
                <a:cs typeface="Verdana"/>
              </a:rPr>
              <a:t>1st</a:t>
            </a:r>
            <a:r>
              <a:rPr sz="2300" spc="-235" dirty="0">
                <a:solidFill>
                  <a:srgbClr val="FFFFFF"/>
                </a:solidFill>
                <a:latin typeface="Verdana"/>
                <a:cs typeface="Verdana"/>
              </a:rPr>
              <a:t> </a:t>
            </a:r>
            <a:r>
              <a:rPr sz="2300" spc="-225" dirty="0">
                <a:solidFill>
                  <a:srgbClr val="FFFFFF"/>
                </a:solidFill>
                <a:latin typeface="Verdana"/>
                <a:cs typeface="Verdana"/>
              </a:rPr>
              <a:t>day</a:t>
            </a:r>
            <a:r>
              <a:rPr sz="2300" spc="-235" dirty="0">
                <a:solidFill>
                  <a:srgbClr val="FFFFFF"/>
                </a:solidFill>
                <a:latin typeface="Verdana"/>
                <a:cs typeface="Verdana"/>
              </a:rPr>
              <a:t> </a:t>
            </a:r>
            <a:r>
              <a:rPr sz="2300" spc="-375" dirty="0">
                <a:solidFill>
                  <a:srgbClr val="FFFFFF"/>
                </a:solidFill>
                <a:latin typeface="Verdana"/>
                <a:cs typeface="Verdana"/>
              </a:rPr>
              <a:t>1st</a:t>
            </a:r>
            <a:r>
              <a:rPr sz="2300" spc="-235" dirty="0">
                <a:solidFill>
                  <a:srgbClr val="FFFFFF"/>
                </a:solidFill>
                <a:latin typeface="Verdana"/>
                <a:cs typeface="Verdana"/>
              </a:rPr>
              <a:t> </a:t>
            </a:r>
            <a:r>
              <a:rPr sz="2300" spc="-170" dirty="0">
                <a:solidFill>
                  <a:srgbClr val="FFFFFF"/>
                </a:solidFill>
                <a:latin typeface="Verdana"/>
                <a:cs typeface="Verdana"/>
              </a:rPr>
              <a:t>Figure</a:t>
            </a:r>
            <a:r>
              <a:rPr sz="2300" spc="-235" dirty="0">
                <a:solidFill>
                  <a:srgbClr val="FFFFFF"/>
                </a:solidFill>
                <a:latin typeface="Verdana"/>
                <a:cs typeface="Verdana"/>
              </a:rPr>
              <a:t> </a:t>
            </a:r>
            <a:r>
              <a:rPr sz="2300" spc="-385" dirty="0">
                <a:solidFill>
                  <a:srgbClr val="FFFFFF"/>
                </a:solidFill>
                <a:latin typeface="Verdana"/>
                <a:cs typeface="Verdana"/>
              </a:rPr>
              <a:t>))</a:t>
            </a:r>
            <a:r>
              <a:rPr sz="2300" spc="-235" dirty="0">
                <a:solidFill>
                  <a:srgbClr val="FFFFFF"/>
                </a:solidFill>
                <a:latin typeface="Verdana"/>
                <a:cs typeface="Verdana"/>
              </a:rPr>
              <a:t> </a:t>
            </a:r>
            <a:r>
              <a:rPr sz="2300" spc="-190" dirty="0">
                <a:solidFill>
                  <a:srgbClr val="FFFFFF"/>
                </a:solidFill>
                <a:latin typeface="Verdana"/>
                <a:cs typeface="Verdana"/>
              </a:rPr>
              <a:t>and</a:t>
            </a:r>
            <a:r>
              <a:rPr sz="2300" spc="-235" dirty="0">
                <a:solidFill>
                  <a:srgbClr val="FFFFFF"/>
                </a:solidFill>
                <a:latin typeface="Verdana"/>
                <a:cs typeface="Verdana"/>
              </a:rPr>
              <a:t> </a:t>
            </a:r>
            <a:r>
              <a:rPr sz="2300" spc="-204" dirty="0">
                <a:solidFill>
                  <a:srgbClr val="FFFFFF"/>
                </a:solidFill>
                <a:latin typeface="Verdana"/>
                <a:cs typeface="Verdana"/>
              </a:rPr>
              <a:t>you</a:t>
            </a:r>
            <a:r>
              <a:rPr sz="2300" spc="-235" dirty="0">
                <a:solidFill>
                  <a:srgbClr val="FFFFFF"/>
                </a:solidFill>
                <a:latin typeface="Verdana"/>
                <a:cs typeface="Verdana"/>
              </a:rPr>
              <a:t> </a:t>
            </a:r>
            <a:r>
              <a:rPr sz="2300" spc="-165" dirty="0">
                <a:solidFill>
                  <a:srgbClr val="FFFFFF"/>
                </a:solidFill>
                <a:latin typeface="Verdana"/>
                <a:cs typeface="Verdana"/>
              </a:rPr>
              <a:t>should</a:t>
            </a:r>
            <a:r>
              <a:rPr sz="2300" spc="-235" dirty="0">
                <a:solidFill>
                  <a:srgbClr val="FFFFFF"/>
                </a:solidFill>
                <a:latin typeface="Verdana"/>
                <a:cs typeface="Verdana"/>
              </a:rPr>
              <a:t> </a:t>
            </a:r>
            <a:r>
              <a:rPr sz="2300" spc="-175" dirty="0">
                <a:solidFill>
                  <a:srgbClr val="FFFFFF"/>
                </a:solidFill>
                <a:latin typeface="Verdana"/>
                <a:cs typeface="Verdana"/>
              </a:rPr>
              <a:t>definitely</a:t>
            </a:r>
            <a:r>
              <a:rPr sz="2300" spc="-235" dirty="0">
                <a:solidFill>
                  <a:srgbClr val="FFFFFF"/>
                </a:solidFill>
                <a:latin typeface="Verdana"/>
                <a:cs typeface="Verdana"/>
              </a:rPr>
              <a:t> </a:t>
            </a:r>
            <a:r>
              <a:rPr sz="2300" spc="-210" dirty="0">
                <a:solidFill>
                  <a:srgbClr val="FFFFFF"/>
                </a:solidFill>
                <a:latin typeface="Verdana"/>
                <a:cs typeface="Verdana"/>
              </a:rPr>
              <a:t>mention</a:t>
            </a:r>
            <a:r>
              <a:rPr sz="2300" spc="-235" dirty="0">
                <a:solidFill>
                  <a:srgbClr val="FFFFFF"/>
                </a:solidFill>
                <a:latin typeface="Verdana"/>
                <a:cs typeface="Verdana"/>
              </a:rPr>
              <a:t> </a:t>
            </a:r>
            <a:r>
              <a:rPr sz="2300" spc="-180" dirty="0">
                <a:solidFill>
                  <a:srgbClr val="FFFFFF"/>
                </a:solidFill>
                <a:latin typeface="Verdana"/>
                <a:cs typeface="Verdana"/>
              </a:rPr>
              <a:t>the</a:t>
            </a:r>
            <a:r>
              <a:rPr sz="2300" spc="-229" dirty="0">
                <a:solidFill>
                  <a:srgbClr val="FFFFFF"/>
                </a:solidFill>
                <a:latin typeface="Verdana"/>
                <a:cs typeface="Verdana"/>
              </a:rPr>
              <a:t> </a:t>
            </a:r>
            <a:r>
              <a:rPr sz="2300" spc="-220" dirty="0">
                <a:solidFill>
                  <a:srgbClr val="FFFFFF"/>
                </a:solidFill>
                <a:latin typeface="Verdana"/>
                <a:cs typeface="Verdana"/>
              </a:rPr>
              <a:t>days</a:t>
            </a:r>
            <a:r>
              <a:rPr sz="2300" spc="-235" dirty="0">
                <a:solidFill>
                  <a:srgbClr val="FFFFFF"/>
                </a:solidFill>
                <a:latin typeface="Verdana"/>
                <a:cs typeface="Verdana"/>
              </a:rPr>
              <a:t> </a:t>
            </a:r>
            <a:r>
              <a:rPr sz="2300" spc="-25" dirty="0">
                <a:solidFill>
                  <a:srgbClr val="FFFFFF"/>
                </a:solidFill>
                <a:latin typeface="Verdana"/>
                <a:cs typeface="Verdana"/>
              </a:rPr>
              <a:t>of </a:t>
            </a:r>
            <a:r>
              <a:rPr sz="2300" spc="-180" dirty="0">
                <a:solidFill>
                  <a:srgbClr val="FFFFFF"/>
                </a:solidFill>
                <a:latin typeface="Verdana"/>
                <a:cs typeface="Verdana"/>
              </a:rPr>
              <a:t>the</a:t>
            </a:r>
            <a:r>
              <a:rPr sz="2300" spc="-235" dirty="0">
                <a:solidFill>
                  <a:srgbClr val="FFFFFF"/>
                </a:solidFill>
                <a:latin typeface="Verdana"/>
                <a:cs typeface="Verdana"/>
              </a:rPr>
              <a:t> </a:t>
            </a:r>
            <a:r>
              <a:rPr sz="2300" spc="-210" dirty="0">
                <a:solidFill>
                  <a:srgbClr val="FFFFFF"/>
                </a:solidFill>
                <a:latin typeface="Verdana"/>
                <a:cs typeface="Verdana"/>
              </a:rPr>
              <a:t>attachments</a:t>
            </a:r>
            <a:r>
              <a:rPr sz="2300" spc="-235" dirty="0">
                <a:solidFill>
                  <a:srgbClr val="FFFFFF"/>
                </a:solidFill>
                <a:latin typeface="Verdana"/>
                <a:cs typeface="Verdana"/>
              </a:rPr>
              <a:t> </a:t>
            </a:r>
            <a:r>
              <a:rPr sz="2300" spc="-204" dirty="0">
                <a:solidFill>
                  <a:srgbClr val="FFFFFF"/>
                </a:solidFill>
                <a:latin typeface="Verdana"/>
                <a:cs typeface="Verdana"/>
              </a:rPr>
              <a:t>you</a:t>
            </a:r>
            <a:r>
              <a:rPr sz="2300" spc="-235" dirty="0">
                <a:solidFill>
                  <a:srgbClr val="FFFFFF"/>
                </a:solidFill>
                <a:latin typeface="Verdana"/>
                <a:cs typeface="Verdana"/>
              </a:rPr>
              <a:t> </a:t>
            </a:r>
            <a:r>
              <a:rPr sz="2300" spc="-170" dirty="0">
                <a:solidFill>
                  <a:srgbClr val="FFFFFF"/>
                </a:solidFill>
                <a:latin typeface="Verdana"/>
                <a:cs typeface="Verdana"/>
              </a:rPr>
              <a:t>add</a:t>
            </a:r>
            <a:r>
              <a:rPr sz="2300" spc="-229" dirty="0">
                <a:solidFill>
                  <a:srgbClr val="FFFFFF"/>
                </a:solidFill>
                <a:latin typeface="Verdana"/>
                <a:cs typeface="Verdana"/>
              </a:rPr>
              <a:t> </a:t>
            </a:r>
            <a:r>
              <a:rPr sz="2300" spc="-170" dirty="0">
                <a:solidFill>
                  <a:srgbClr val="FFFFFF"/>
                </a:solidFill>
                <a:latin typeface="Verdana"/>
                <a:cs typeface="Verdana"/>
              </a:rPr>
              <a:t>in</a:t>
            </a:r>
            <a:r>
              <a:rPr sz="2300" spc="-235" dirty="0">
                <a:solidFill>
                  <a:srgbClr val="FFFFFF"/>
                </a:solidFill>
                <a:latin typeface="Verdana"/>
                <a:cs typeface="Verdana"/>
              </a:rPr>
              <a:t> </a:t>
            </a:r>
            <a:r>
              <a:rPr sz="2300" spc="-220" dirty="0">
                <a:solidFill>
                  <a:srgbClr val="FFFFFF"/>
                </a:solidFill>
                <a:latin typeface="Verdana"/>
                <a:cs typeface="Verdana"/>
              </a:rPr>
              <a:t>your</a:t>
            </a:r>
            <a:r>
              <a:rPr sz="2300" spc="-235" dirty="0">
                <a:solidFill>
                  <a:srgbClr val="FFFFFF"/>
                </a:solidFill>
                <a:latin typeface="Verdana"/>
                <a:cs typeface="Verdana"/>
              </a:rPr>
              <a:t> </a:t>
            </a:r>
            <a:r>
              <a:rPr sz="2300" spc="-195" dirty="0">
                <a:solidFill>
                  <a:srgbClr val="FFFFFF"/>
                </a:solidFill>
                <a:latin typeface="Verdana"/>
                <a:cs typeface="Verdana"/>
              </a:rPr>
              <a:t>daily</a:t>
            </a:r>
            <a:r>
              <a:rPr sz="2300" spc="-229" dirty="0">
                <a:solidFill>
                  <a:srgbClr val="FFFFFF"/>
                </a:solidFill>
                <a:latin typeface="Verdana"/>
                <a:cs typeface="Verdana"/>
              </a:rPr>
              <a:t> </a:t>
            </a:r>
            <a:r>
              <a:rPr sz="2300" spc="-100" dirty="0">
                <a:solidFill>
                  <a:srgbClr val="FFFFFF"/>
                </a:solidFill>
                <a:latin typeface="Verdana"/>
                <a:cs typeface="Verdana"/>
              </a:rPr>
              <a:t>activities.</a:t>
            </a:r>
            <a:endParaRPr sz="2300">
              <a:latin typeface="Verdana"/>
              <a:cs typeface="Verdana"/>
            </a:endParaRPr>
          </a:p>
        </p:txBody>
      </p:sp>
      <p:grpSp>
        <p:nvGrpSpPr>
          <p:cNvPr id="3" name="object 3"/>
          <p:cNvGrpSpPr/>
          <p:nvPr/>
        </p:nvGrpSpPr>
        <p:grpSpPr>
          <a:xfrm>
            <a:off x="11288796" y="921977"/>
            <a:ext cx="6405245" cy="8001000"/>
            <a:chOff x="11288796" y="921977"/>
            <a:chExt cx="6405245" cy="8001000"/>
          </a:xfrm>
        </p:grpSpPr>
        <p:pic>
          <p:nvPicPr>
            <p:cNvPr id="4" name="object 4"/>
            <p:cNvPicPr/>
            <p:nvPr/>
          </p:nvPicPr>
          <p:blipFill>
            <a:blip r:embed="rId2" cstate="print"/>
            <a:stretch>
              <a:fillRect/>
            </a:stretch>
          </p:blipFill>
          <p:spPr>
            <a:xfrm>
              <a:off x="12045369" y="921977"/>
              <a:ext cx="5648324" cy="8000999"/>
            </a:xfrm>
            <a:prstGeom prst="rect">
              <a:avLst/>
            </a:prstGeom>
          </p:spPr>
        </p:pic>
        <p:sp>
          <p:nvSpPr>
            <p:cNvPr id="5" name="object 5"/>
            <p:cNvSpPr/>
            <p:nvPr/>
          </p:nvSpPr>
          <p:spPr>
            <a:xfrm>
              <a:off x="11307846" y="5543988"/>
              <a:ext cx="3784600" cy="2301875"/>
            </a:xfrm>
            <a:custGeom>
              <a:avLst/>
              <a:gdLst/>
              <a:ahLst/>
              <a:cxnLst/>
              <a:rect l="l" t="t" r="r" b="b"/>
              <a:pathLst>
                <a:path w="3784600" h="2301875">
                  <a:moveTo>
                    <a:pt x="3784450" y="2301424"/>
                  </a:moveTo>
                  <a:lnTo>
                    <a:pt x="0" y="0"/>
                  </a:lnTo>
                </a:path>
              </a:pathLst>
            </a:custGeom>
            <a:ln w="38099">
              <a:solidFill>
                <a:srgbClr val="000000"/>
              </a:solidFill>
            </a:ln>
          </p:spPr>
          <p:txBody>
            <a:bodyPr wrap="square" lIns="0" tIns="0" rIns="0" bIns="0" rtlCol="0"/>
            <a:lstStyle/>
            <a:p>
              <a:endParaRPr/>
            </a:p>
          </p:txBody>
        </p:sp>
        <p:sp>
          <p:nvSpPr>
            <p:cNvPr id="6" name="object 6"/>
            <p:cNvSpPr/>
            <p:nvPr/>
          </p:nvSpPr>
          <p:spPr>
            <a:xfrm>
              <a:off x="11307846" y="5534752"/>
              <a:ext cx="95250" cy="97790"/>
            </a:xfrm>
            <a:custGeom>
              <a:avLst/>
              <a:gdLst/>
              <a:ahLst/>
              <a:cxnLst/>
              <a:rect l="l" t="t" r="r" b="b"/>
              <a:pathLst>
                <a:path w="95250" h="97789">
                  <a:moveTo>
                    <a:pt x="35411" y="97659"/>
                  </a:moveTo>
                  <a:lnTo>
                    <a:pt x="0" y="9236"/>
                  </a:lnTo>
                  <a:lnTo>
                    <a:pt x="94801" y="0"/>
                  </a:lnTo>
                </a:path>
              </a:pathLst>
            </a:custGeom>
            <a:ln w="38099">
              <a:solidFill>
                <a:srgbClr val="000000"/>
              </a:solidFill>
            </a:ln>
          </p:spPr>
          <p:txBody>
            <a:bodyPr wrap="square" lIns="0" tIns="0" rIns="0" bIns="0" rtlCol="0"/>
            <a:lstStyle/>
            <a:p>
              <a:endParaRPr/>
            </a:p>
          </p:txBody>
        </p:sp>
      </p:grpSp>
      <p:sp>
        <p:nvSpPr>
          <p:cNvPr id="7" name="object 7"/>
          <p:cNvSpPr txBox="1">
            <a:spLocks noGrp="1"/>
          </p:cNvSpPr>
          <p:nvPr>
            <p:ph type="title"/>
          </p:nvPr>
        </p:nvSpPr>
        <p:spPr>
          <a:xfrm>
            <a:off x="2364889" y="836315"/>
            <a:ext cx="8900160" cy="1997075"/>
          </a:xfrm>
          <a:prstGeom prst="rect">
            <a:avLst/>
          </a:prstGeom>
        </p:spPr>
        <p:txBody>
          <a:bodyPr vert="horz" wrap="square" lIns="0" tIns="33655" rIns="0" bIns="0" rtlCol="0">
            <a:spAutoFit/>
          </a:bodyPr>
          <a:lstStyle/>
          <a:p>
            <a:pPr marL="12700" marR="5080">
              <a:lnSpc>
                <a:spcPts val="7730"/>
              </a:lnSpc>
              <a:spcBef>
                <a:spcPts val="265"/>
              </a:spcBef>
            </a:pPr>
            <a:r>
              <a:rPr spc="960" dirty="0"/>
              <a:t>What</a:t>
            </a:r>
            <a:r>
              <a:rPr spc="229" dirty="0"/>
              <a:t> </a:t>
            </a:r>
            <a:r>
              <a:rPr spc="330" dirty="0"/>
              <a:t>to</a:t>
            </a:r>
            <a:r>
              <a:rPr spc="225" dirty="0"/>
              <a:t> </a:t>
            </a:r>
            <a:r>
              <a:rPr spc="465" dirty="0"/>
              <a:t>do</a:t>
            </a:r>
            <a:r>
              <a:rPr spc="229" dirty="0"/>
              <a:t> </a:t>
            </a:r>
            <a:r>
              <a:rPr spc="630" dirty="0"/>
              <a:t>after</a:t>
            </a:r>
            <a:r>
              <a:rPr spc="229" dirty="0"/>
              <a:t> </a:t>
            </a:r>
            <a:r>
              <a:rPr spc="625" dirty="0"/>
              <a:t>you </a:t>
            </a:r>
            <a:r>
              <a:rPr spc="615" dirty="0"/>
              <a:t>start</a:t>
            </a:r>
            <a:r>
              <a:rPr spc="225" dirty="0"/>
              <a:t> </a:t>
            </a:r>
            <a:r>
              <a:rPr spc="830" dirty="0"/>
              <a:t>your</a:t>
            </a:r>
            <a:r>
              <a:rPr spc="225" dirty="0"/>
              <a:t> </a:t>
            </a:r>
            <a:r>
              <a:rPr spc="395" dirty="0"/>
              <a:t>internship</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body" idx="1"/>
          </p:nvPr>
        </p:nvSpPr>
        <p:spPr>
          <a:xfrm>
            <a:off x="2438400" y="3269057"/>
            <a:ext cx="8221980" cy="3761222"/>
          </a:xfrm>
          <a:prstGeom prst="rect">
            <a:avLst/>
          </a:prstGeom>
        </p:spPr>
        <p:txBody>
          <a:bodyPr vert="horz" wrap="square" lIns="0" tIns="15875" rIns="0" bIns="0" rtlCol="0">
            <a:spAutoFit/>
          </a:bodyPr>
          <a:lstStyle/>
          <a:p>
            <a:pPr marL="511175">
              <a:lnSpc>
                <a:spcPct val="100000"/>
              </a:lnSpc>
              <a:spcBef>
                <a:spcPts val="125"/>
              </a:spcBef>
            </a:pPr>
            <a:r>
              <a:rPr spc="100" dirty="0"/>
              <a:t>You</a:t>
            </a:r>
            <a:r>
              <a:rPr spc="105" dirty="0"/>
              <a:t> </a:t>
            </a:r>
            <a:r>
              <a:rPr spc="240" dirty="0"/>
              <a:t>must</a:t>
            </a:r>
            <a:r>
              <a:rPr spc="110" dirty="0"/>
              <a:t> </a:t>
            </a:r>
            <a:r>
              <a:rPr spc="310" dirty="0"/>
              <a:t>prepare</a:t>
            </a:r>
            <a:r>
              <a:rPr spc="105" dirty="0"/>
              <a:t> </a:t>
            </a:r>
            <a:r>
              <a:rPr spc="325" dirty="0"/>
              <a:t>your</a:t>
            </a:r>
            <a:r>
              <a:rPr spc="110" dirty="0"/>
              <a:t> </a:t>
            </a:r>
            <a:r>
              <a:rPr spc="165" dirty="0"/>
              <a:t>internship</a:t>
            </a:r>
            <a:r>
              <a:rPr spc="105" dirty="0"/>
              <a:t> </a:t>
            </a:r>
            <a:r>
              <a:rPr spc="135" dirty="0"/>
              <a:t>notebook.</a:t>
            </a:r>
          </a:p>
          <a:p>
            <a:pPr marL="53340" marR="45720" algn="ctr">
              <a:lnSpc>
                <a:spcPct val="125000"/>
              </a:lnSpc>
              <a:spcBef>
                <a:spcPts val="2530"/>
              </a:spcBef>
            </a:pPr>
            <a:r>
              <a:rPr sz="2300" spc="-125" dirty="0">
                <a:latin typeface="Verdana"/>
                <a:cs typeface="Verdana"/>
              </a:rPr>
              <a:t>Fill</a:t>
            </a:r>
            <a:r>
              <a:rPr sz="2300" spc="-225" dirty="0">
                <a:latin typeface="Verdana"/>
                <a:cs typeface="Verdana"/>
              </a:rPr>
              <a:t> </a:t>
            </a:r>
            <a:r>
              <a:rPr sz="2300" spc="-170" dirty="0">
                <a:latin typeface="Verdana"/>
                <a:cs typeface="Verdana"/>
              </a:rPr>
              <a:t>in</a:t>
            </a:r>
            <a:r>
              <a:rPr sz="2300" spc="-225" dirty="0">
                <a:latin typeface="Verdana"/>
                <a:cs typeface="Verdana"/>
              </a:rPr>
              <a:t> </a:t>
            </a:r>
            <a:r>
              <a:rPr sz="2300" spc="-180" dirty="0">
                <a:latin typeface="Verdana"/>
                <a:cs typeface="Verdana"/>
              </a:rPr>
              <a:t>the</a:t>
            </a:r>
            <a:r>
              <a:rPr sz="2300" spc="-225" dirty="0">
                <a:latin typeface="Verdana"/>
                <a:cs typeface="Verdana"/>
              </a:rPr>
              <a:t> </a:t>
            </a:r>
            <a:r>
              <a:rPr sz="2300" spc="-190" dirty="0">
                <a:latin typeface="Verdana"/>
                <a:cs typeface="Verdana"/>
              </a:rPr>
              <a:t>Evalution</a:t>
            </a:r>
            <a:r>
              <a:rPr sz="2300" spc="-225" dirty="0">
                <a:latin typeface="Verdana"/>
                <a:cs typeface="Verdana"/>
              </a:rPr>
              <a:t> </a:t>
            </a:r>
            <a:r>
              <a:rPr sz="2300" spc="-250" dirty="0">
                <a:latin typeface="Verdana"/>
                <a:cs typeface="Verdana"/>
              </a:rPr>
              <a:t>form</a:t>
            </a:r>
            <a:r>
              <a:rPr sz="2300" spc="-225" dirty="0">
                <a:latin typeface="Verdana"/>
                <a:cs typeface="Verdana"/>
              </a:rPr>
              <a:t> </a:t>
            </a:r>
            <a:r>
              <a:rPr sz="2300" spc="-180" dirty="0">
                <a:latin typeface="Verdana"/>
                <a:cs typeface="Verdana"/>
              </a:rPr>
              <a:t>electronically.</a:t>
            </a:r>
            <a:r>
              <a:rPr sz="2300" spc="-225" dirty="0">
                <a:latin typeface="Verdana"/>
                <a:cs typeface="Verdana"/>
              </a:rPr>
              <a:t> </a:t>
            </a:r>
            <a:r>
              <a:rPr sz="2300" spc="-195" dirty="0">
                <a:latin typeface="Verdana"/>
                <a:cs typeface="Verdana"/>
              </a:rPr>
              <a:t>After</a:t>
            </a:r>
            <a:r>
              <a:rPr sz="2300" spc="-225" dirty="0">
                <a:latin typeface="Verdana"/>
                <a:cs typeface="Verdana"/>
              </a:rPr>
              <a:t> </a:t>
            </a:r>
            <a:r>
              <a:rPr sz="2300" spc="-185" dirty="0">
                <a:latin typeface="Verdana"/>
                <a:cs typeface="Verdana"/>
              </a:rPr>
              <a:t>printing</a:t>
            </a:r>
            <a:r>
              <a:rPr sz="2300" spc="-225" dirty="0">
                <a:latin typeface="Verdana"/>
                <a:cs typeface="Verdana"/>
              </a:rPr>
              <a:t> </a:t>
            </a:r>
            <a:r>
              <a:rPr sz="2300" spc="-175" dirty="0">
                <a:latin typeface="Verdana"/>
                <a:cs typeface="Verdana"/>
              </a:rPr>
              <a:t>it</a:t>
            </a:r>
            <a:r>
              <a:rPr sz="2300" spc="-225" dirty="0">
                <a:latin typeface="Verdana"/>
                <a:cs typeface="Verdana"/>
              </a:rPr>
              <a:t> </a:t>
            </a:r>
            <a:r>
              <a:rPr sz="2300" spc="-240" dirty="0">
                <a:latin typeface="Verdana"/>
                <a:cs typeface="Verdana"/>
              </a:rPr>
              <a:t>out,</a:t>
            </a:r>
            <a:r>
              <a:rPr sz="2300" spc="-225" dirty="0">
                <a:latin typeface="Verdana"/>
                <a:cs typeface="Verdana"/>
              </a:rPr>
              <a:t> </a:t>
            </a:r>
            <a:r>
              <a:rPr sz="2300" spc="-25" dirty="0">
                <a:latin typeface="Verdana"/>
                <a:cs typeface="Verdana"/>
              </a:rPr>
              <a:t>you </a:t>
            </a:r>
            <a:r>
              <a:rPr sz="2300" spc="-160" dirty="0">
                <a:latin typeface="Verdana"/>
                <a:cs typeface="Verdana"/>
              </a:rPr>
              <a:t>need</a:t>
            </a:r>
            <a:r>
              <a:rPr sz="2300" spc="-240" dirty="0">
                <a:latin typeface="Verdana"/>
                <a:cs typeface="Verdana"/>
              </a:rPr>
              <a:t> </a:t>
            </a:r>
            <a:r>
              <a:rPr sz="2300" spc="-170" dirty="0">
                <a:latin typeface="Verdana"/>
                <a:cs typeface="Verdana"/>
              </a:rPr>
              <a:t>to</a:t>
            </a:r>
            <a:r>
              <a:rPr sz="2300" spc="-235" dirty="0">
                <a:latin typeface="Verdana"/>
                <a:cs typeface="Verdana"/>
              </a:rPr>
              <a:t> </a:t>
            </a:r>
            <a:r>
              <a:rPr sz="2300" spc="-195" dirty="0">
                <a:latin typeface="Verdana"/>
                <a:cs typeface="Verdana"/>
              </a:rPr>
              <a:t>paste</a:t>
            </a:r>
            <a:r>
              <a:rPr sz="2300" spc="-235" dirty="0">
                <a:latin typeface="Verdana"/>
                <a:cs typeface="Verdana"/>
              </a:rPr>
              <a:t> </a:t>
            </a:r>
            <a:r>
              <a:rPr sz="2300" spc="-220" dirty="0">
                <a:latin typeface="Verdana"/>
                <a:cs typeface="Verdana"/>
              </a:rPr>
              <a:t>your</a:t>
            </a:r>
            <a:r>
              <a:rPr sz="2300" spc="-240" dirty="0">
                <a:latin typeface="Verdana"/>
                <a:cs typeface="Verdana"/>
              </a:rPr>
              <a:t> </a:t>
            </a:r>
            <a:r>
              <a:rPr sz="2300" spc="-185" dirty="0">
                <a:latin typeface="Verdana"/>
                <a:cs typeface="Verdana"/>
              </a:rPr>
              <a:t>biometric</a:t>
            </a:r>
            <a:r>
              <a:rPr sz="2300" spc="-235" dirty="0">
                <a:latin typeface="Verdana"/>
                <a:cs typeface="Verdana"/>
              </a:rPr>
              <a:t> </a:t>
            </a:r>
            <a:r>
              <a:rPr sz="2300" spc="-165" dirty="0">
                <a:latin typeface="Verdana"/>
                <a:cs typeface="Verdana"/>
              </a:rPr>
              <a:t>photo</a:t>
            </a:r>
            <a:r>
              <a:rPr sz="2300" spc="-235" dirty="0">
                <a:latin typeface="Verdana"/>
                <a:cs typeface="Verdana"/>
              </a:rPr>
              <a:t> </a:t>
            </a:r>
            <a:r>
              <a:rPr sz="2300" spc="-245" dirty="0">
                <a:latin typeface="Verdana"/>
                <a:cs typeface="Verdana"/>
              </a:rPr>
              <a:t>here.</a:t>
            </a:r>
            <a:r>
              <a:rPr sz="2300" spc="-240" dirty="0">
                <a:latin typeface="Verdana"/>
                <a:cs typeface="Verdana"/>
              </a:rPr>
              <a:t> </a:t>
            </a:r>
            <a:r>
              <a:rPr sz="2300" spc="-270" dirty="0">
                <a:latin typeface="Verdana"/>
                <a:cs typeface="Verdana"/>
              </a:rPr>
              <a:t>If</a:t>
            </a:r>
            <a:r>
              <a:rPr sz="2300" spc="-235" dirty="0">
                <a:latin typeface="Verdana"/>
                <a:cs typeface="Verdana"/>
              </a:rPr>
              <a:t> </a:t>
            </a:r>
            <a:r>
              <a:rPr sz="2300" spc="-180" dirty="0">
                <a:latin typeface="Verdana"/>
                <a:cs typeface="Verdana"/>
              </a:rPr>
              <a:t>the</a:t>
            </a:r>
            <a:r>
              <a:rPr sz="2300" spc="-235" dirty="0">
                <a:latin typeface="Verdana"/>
                <a:cs typeface="Verdana"/>
              </a:rPr>
              <a:t> </a:t>
            </a:r>
            <a:r>
              <a:rPr sz="2300" spc="-165" dirty="0">
                <a:latin typeface="Verdana"/>
                <a:cs typeface="Verdana"/>
              </a:rPr>
              <a:t>photo</a:t>
            </a:r>
            <a:r>
              <a:rPr sz="2300" spc="-240" dirty="0">
                <a:latin typeface="Verdana"/>
                <a:cs typeface="Verdana"/>
              </a:rPr>
              <a:t> </a:t>
            </a:r>
            <a:r>
              <a:rPr sz="2300" spc="-185" dirty="0">
                <a:latin typeface="Verdana"/>
                <a:cs typeface="Verdana"/>
              </a:rPr>
              <a:t>is</a:t>
            </a:r>
            <a:r>
              <a:rPr sz="2300" spc="-235" dirty="0">
                <a:latin typeface="Verdana"/>
                <a:cs typeface="Verdana"/>
              </a:rPr>
              <a:t> </a:t>
            </a:r>
            <a:r>
              <a:rPr sz="2300" spc="-165" dirty="0">
                <a:latin typeface="Verdana"/>
                <a:cs typeface="Verdana"/>
              </a:rPr>
              <a:t>too</a:t>
            </a:r>
            <a:r>
              <a:rPr sz="2300" spc="-235" dirty="0">
                <a:latin typeface="Verdana"/>
                <a:cs typeface="Verdana"/>
              </a:rPr>
              <a:t> </a:t>
            </a:r>
            <a:r>
              <a:rPr sz="2300" spc="-160" dirty="0">
                <a:latin typeface="Verdana"/>
                <a:cs typeface="Verdana"/>
              </a:rPr>
              <a:t>large, </a:t>
            </a:r>
            <a:r>
              <a:rPr sz="2300" spc="-175" dirty="0">
                <a:latin typeface="Verdana"/>
                <a:cs typeface="Verdana"/>
              </a:rPr>
              <a:t>it</a:t>
            </a:r>
            <a:r>
              <a:rPr sz="2300" spc="-240" dirty="0">
                <a:latin typeface="Verdana"/>
                <a:cs typeface="Verdana"/>
              </a:rPr>
              <a:t> </a:t>
            </a:r>
            <a:r>
              <a:rPr sz="2300" spc="-165" dirty="0">
                <a:latin typeface="Verdana"/>
                <a:cs typeface="Verdana"/>
              </a:rPr>
              <a:t>should</a:t>
            </a:r>
            <a:r>
              <a:rPr sz="2300" spc="-240" dirty="0">
                <a:latin typeface="Verdana"/>
                <a:cs typeface="Verdana"/>
              </a:rPr>
              <a:t> </a:t>
            </a:r>
            <a:r>
              <a:rPr sz="2300" spc="-145" dirty="0">
                <a:latin typeface="Verdana"/>
                <a:cs typeface="Verdana"/>
              </a:rPr>
              <a:t>be</a:t>
            </a:r>
            <a:r>
              <a:rPr sz="2300" spc="-240" dirty="0">
                <a:latin typeface="Verdana"/>
                <a:cs typeface="Verdana"/>
              </a:rPr>
              <a:t> </a:t>
            </a:r>
            <a:r>
              <a:rPr sz="2300" spc="-130" dirty="0">
                <a:latin typeface="Verdana"/>
                <a:cs typeface="Verdana"/>
              </a:rPr>
              <a:t>cut</a:t>
            </a:r>
            <a:r>
              <a:rPr sz="2300" spc="-240" dirty="0">
                <a:latin typeface="Verdana"/>
                <a:cs typeface="Verdana"/>
              </a:rPr>
              <a:t> </a:t>
            </a:r>
            <a:r>
              <a:rPr sz="2300" spc="-190" dirty="0">
                <a:latin typeface="Verdana"/>
                <a:cs typeface="Verdana"/>
              </a:rPr>
              <a:t>and</a:t>
            </a:r>
            <a:r>
              <a:rPr sz="2300" spc="-240" dirty="0">
                <a:latin typeface="Verdana"/>
                <a:cs typeface="Verdana"/>
              </a:rPr>
              <a:t> </a:t>
            </a:r>
            <a:r>
              <a:rPr sz="2300" spc="-150" dirty="0">
                <a:latin typeface="Verdana"/>
                <a:cs typeface="Verdana"/>
              </a:rPr>
              <a:t>reduced</a:t>
            </a:r>
            <a:r>
              <a:rPr sz="2300" spc="-240" dirty="0">
                <a:latin typeface="Verdana"/>
                <a:cs typeface="Verdana"/>
              </a:rPr>
              <a:t> </a:t>
            </a:r>
            <a:r>
              <a:rPr sz="2300" spc="-170" dirty="0">
                <a:latin typeface="Verdana"/>
                <a:cs typeface="Verdana"/>
              </a:rPr>
              <a:t>in</a:t>
            </a:r>
            <a:r>
              <a:rPr sz="2300" spc="-240" dirty="0">
                <a:latin typeface="Verdana"/>
                <a:cs typeface="Verdana"/>
              </a:rPr>
              <a:t> </a:t>
            </a:r>
            <a:r>
              <a:rPr sz="2300" spc="-30" dirty="0">
                <a:latin typeface="Verdana"/>
                <a:cs typeface="Verdana"/>
              </a:rPr>
              <a:t>size.</a:t>
            </a:r>
            <a:endParaRPr sz="2300" dirty="0">
              <a:latin typeface="Verdana"/>
              <a:cs typeface="Verdana"/>
            </a:endParaRPr>
          </a:p>
          <a:p>
            <a:pPr marL="12065" marR="5080" algn="ctr">
              <a:lnSpc>
                <a:spcPct val="125000"/>
              </a:lnSpc>
            </a:pPr>
            <a:r>
              <a:rPr sz="2300" spc="-180" dirty="0">
                <a:latin typeface="Verdana"/>
                <a:cs typeface="Verdana"/>
              </a:rPr>
              <a:t>The</a:t>
            </a:r>
            <a:r>
              <a:rPr sz="2300" spc="-229" dirty="0">
                <a:latin typeface="Verdana"/>
                <a:cs typeface="Verdana"/>
              </a:rPr>
              <a:t> </a:t>
            </a:r>
            <a:r>
              <a:rPr sz="2300" spc="-215" dirty="0">
                <a:latin typeface="Verdana"/>
                <a:cs typeface="Verdana"/>
              </a:rPr>
              <a:t>company's</a:t>
            </a:r>
            <a:r>
              <a:rPr sz="2300" spc="-225" dirty="0">
                <a:latin typeface="Verdana"/>
                <a:cs typeface="Verdana"/>
              </a:rPr>
              <a:t> </a:t>
            </a:r>
            <a:r>
              <a:rPr sz="2300" spc="-200" dirty="0">
                <a:latin typeface="Verdana"/>
                <a:cs typeface="Verdana"/>
              </a:rPr>
              <a:t>evaluation</a:t>
            </a:r>
            <a:r>
              <a:rPr sz="2300" spc="-225" dirty="0">
                <a:latin typeface="Verdana"/>
                <a:cs typeface="Verdana"/>
              </a:rPr>
              <a:t> </a:t>
            </a:r>
            <a:r>
              <a:rPr sz="2300" spc="-254" dirty="0">
                <a:latin typeface="Verdana"/>
                <a:cs typeface="Verdana"/>
              </a:rPr>
              <a:t>must</a:t>
            </a:r>
            <a:r>
              <a:rPr sz="2300" spc="-225" dirty="0">
                <a:latin typeface="Verdana"/>
                <a:cs typeface="Verdana"/>
              </a:rPr>
              <a:t> </a:t>
            </a:r>
            <a:r>
              <a:rPr sz="2300" spc="-145" dirty="0">
                <a:latin typeface="Verdana"/>
                <a:cs typeface="Verdana"/>
              </a:rPr>
              <a:t>be</a:t>
            </a:r>
            <a:r>
              <a:rPr sz="2300" spc="-229" dirty="0">
                <a:latin typeface="Verdana"/>
                <a:cs typeface="Verdana"/>
              </a:rPr>
              <a:t> </a:t>
            </a:r>
            <a:r>
              <a:rPr sz="2300" spc="-170" dirty="0">
                <a:latin typeface="Verdana"/>
                <a:cs typeface="Verdana"/>
              </a:rPr>
              <a:t>signed</a:t>
            </a:r>
            <a:r>
              <a:rPr sz="2300" spc="-225" dirty="0">
                <a:latin typeface="Verdana"/>
                <a:cs typeface="Verdana"/>
              </a:rPr>
              <a:t> </a:t>
            </a:r>
            <a:r>
              <a:rPr sz="2300" spc="-190" dirty="0">
                <a:latin typeface="Verdana"/>
                <a:cs typeface="Verdana"/>
              </a:rPr>
              <a:t>and</a:t>
            </a:r>
            <a:r>
              <a:rPr sz="2300" spc="-225" dirty="0">
                <a:latin typeface="Verdana"/>
                <a:cs typeface="Verdana"/>
              </a:rPr>
              <a:t> </a:t>
            </a:r>
            <a:r>
              <a:rPr sz="2300" spc="-245" dirty="0">
                <a:latin typeface="Verdana"/>
                <a:cs typeface="Verdana"/>
              </a:rPr>
              <a:t>stamped</a:t>
            </a:r>
            <a:r>
              <a:rPr lang="tr-TR" sz="2300" spc="-245" dirty="0">
                <a:latin typeface="Verdana"/>
                <a:cs typeface="Verdana"/>
              </a:rPr>
              <a:t> </a:t>
            </a:r>
            <a:r>
              <a:rPr lang="tr-TR" sz="2300" spc="-245" dirty="0" err="1">
                <a:latin typeface="Verdana"/>
                <a:cs typeface="Verdana"/>
              </a:rPr>
              <a:t>by</a:t>
            </a:r>
            <a:r>
              <a:rPr lang="tr-TR" sz="2300" spc="-245" dirty="0">
                <a:latin typeface="Verdana"/>
                <a:cs typeface="Verdana"/>
              </a:rPr>
              <a:t> </a:t>
            </a:r>
            <a:r>
              <a:rPr lang="tr-TR" sz="2300" spc="-245" dirty="0" err="1">
                <a:latin typeface="Verdana"/>
                <a:cs typeface="Verdana"/>
              </a:rPr>
              <a:t>supervisor</a:t>
            </a:r>
            <a:r>
              <a:rPr lang="tr-TR" sz="2300" spc="-245" dirty="0">
                <a:latin typeface="Verdana"/>
                <a:cs typeface="Verdana"/>
              </a:rPr>
              <a:t> (</a:t>
            </a:r>
            <a:r>
              <a:rPr lang="tr-TR" sz="2300" spc="-245" dirty="0" err="1">
                <a:latin typeface="Verdana"/>
                <a:cs typeface="Verdana"/>
              </a:rPr>
              <a:t>engineer</a:t>
            </a:r>
            <a:r>
              <a:rPr lang="tr-TR" sz="2300" spc="-245" dirty="0">
                <a:latin typeface="Verdana"/>
                <a:cs typeface="Verdana"/>
              </a:rPr>
              <a:t>)</a:t>
            </a:r>
            <a:r>
              <a:rPr sz="2300" spc="-245" dirty="0">
                <a:latin typeface="Verdana"/>
                <a:cs typeface="Verdana"/>
              </a:rPr>
              <a:t>.</a:t>
            </a:r>
            <a:r>
              <a:rPr sz="2300" spc="-225" dirty="0">
                <a:latin typeface="Verdana"/>
                <a:cs typeface="Verdana"/>
              </a:rPr>
              <a:t> </a:t>
            </a:r>
            <a:r>
              <a:rPr sz="2300" spc="-190" dirty="0">
                <a:latin typeface="Verdana"/>
                <a:cs typeface="Verdana"/>
              </a:rPr>
              <a:t>This</a:t>
            </a:r>
            <a:r>
              <a:rPr sz="2300" spc="-225" dirty="0">
                <a:latin typeface="Verdana"/>
                <a:cs typeface="Verdana"/>
              </a:rPr>
              <a:t> </a:t>
            </a:r>
            <a:r>
              <a:rPr sz="2300" spc="-145" dirty="0">
                <a:latin typeface="Verdana"/>
                <a:cs typeface="Verdana"/>
              </a:rPr>
              <a:t>form </a:t>
            </a:r>
            <a:r>
              <a:rPr sz="2300" spc="-254" dirty="0">
                <a:latin typeface="Verdana"/>
                <a:cs typeface="Verdana"/>
              </a:rPr>
              <a:t>must</a:t>
            </a:r>
            <a:r>
              <a:rPr sz="2300" spc="-235" dirty="0">
                <a:latin typeface="Verdana"/>
                <a:cs typeface="Verdana"/>
              </a:rPr>
              <a:t> </a:t>
            </a:r>
            <a:r>
              <a:rPr sz="2300" spc="-145" dirty="0">
                <a:latin typeface="Verdana"/>
                <a:cs typeface="Verdana"/>
              </a:rPr>
              <a:t>be</a:t>
            </a:r>
            <a:r>
              <a:rPr sz="2300" spc="-229" dirty="0">
                <a:latin typeface="Verdana"/>
                <a:cs typeface="Verdana"/>
              </a:rPr>
              <a:t> </a:t>
            </a:r>
            <a:r>
              <a:rPr sz="2300" spc="-170" dirty="0">
                <a:latin typeface="Verdana"/>
                <a:cs typeface="Verdana"/>
              </a:rPr>
              <a:t>in</a:t>
            </a:r>
            <a:r>
              <a:rPr sz="2300" spc="-235" dirty="0">
                <a:latin typeface="Verdana"/>
                <a:cs typeface="Verdana"/>
              </a:rPr>
              <a:t> </a:t>
            </a:r>
            <a:r>
              <a:rPr sz="2300" spc="-254" dirty="0">
                <a:latin typeface="Verdana"/>
                <a:cs typeface="Verdana"/>
              </a:rPr>
              <a:t>a</a:t>
            </a:r>
            <a:r>
              <a:rPr sz="2300" spc="-229" dirty="0">
                <a:latin typeface="Verdana"/>
                <a:cs typeface="Verdana"/>
              </a:rPr>
              <a:t> </a:t>
            </a:r>
            <a:r>
              <a:rPr sz="2300" spc="-180" dirty="0">
                <a:latin typeface="Verdana"/>
                <a:cs typeface="Verdana"/>
              </a:rPr>
              <a:t>sealed</a:t>
            </a:r>
            <a:r>
              <a:rPr sz="2300" spc="-229" dirty="0">
                <a:latin typeface="Verdana"/>
                <a:cs typeface="Verdana"/>
              </a:rPr>
              <a:t> </a:t>
            </a:r>
            <a:r>
              <a:rPr sz="2300" spc="-175" dirty="0">
                <a:latin typeface="Verdana"/>
                <a:cs typeface="Verdana"/>
              </a:rPr>
              <a:t>envelope</a:t>
            </a:r>
            <a:r>
              <a:rPr sz="2300" spc="-235" dirty="0">
                <a:latin typeface="Verdana"/>
                <a:cs typeface="Verdana"/>
              </a:rPr>
              <a:t> </a:t>
            </a:r>
            <a:r>
              <a:rPr sz="2300" spc="-190" dirty="0">
                <a:latin typeface="Verdana"/>
                <a:cs typeface="Verdana"/>
              </a:rPr>
              <a:t>and</a:t>
            </a:r>
            <a:r>
              <a:rPr sz="2300" spc="-229" dirty="0">
                <a:latin typeface="Verdana"/>
                <a:cs typeface="Verdana"/>
              </a:rPr>
              <a:t> </a:t>
            </a:r>
            <a:r>
              <a:rPr sz="2300" spc="-180" dirty="0">
                <a:latin typeface="Verdana"/>
                <a:cs typeface="Verdana"/>
              </a:rPr>
              <a:t>the</a:t>
            </a:r>
            <a:r>
              <a:rPr sz="2300" spc="-229" dirty="0">
                <a:latin typeface="Verdana"/>
                <a:cs typeface="Verdana"/>
              </a:rPr>
              <a:t> </a:t>
            </a:r>
            <a:r>
              <a:rPr sz="2300" spc="-215" dirty="0">
                <a:latin typeface="Verdana"/>
                <a:cs typeface="Verdana"/>
              </a:rPr>
              <a:t>company's</a:t>
            </a:r>
            <a:r>
              <a:rPr sz="2300" spc="-235" dirty="0">
                <a:latin typeface="Verdana"/>
                <a:cs typeface="Verdana"/>
              </a:rPr>
              <a:t> </a:t>
            </a:r>
            <a:r>
              <a:rPr sz="2300" spc="-250" dirty="0">
                <a:latin typeface="Verdana"/>
                <a:cs typeface="Verdana"/>
              </a:rPr>
              <a:t>stamp</a:t>
            </a:r>
            <a:r>
              <a:rPr sz="2300" spc="-229" dirty="0">
                <a:latin typeface="Verdana"/>
                <a:cs typeface="Verdana"/>
              </a:rPr>
              <a:t> </a:t>
            </a:r>
            <a:r>
              <a:rPr sz="2300" spc="-25" dirty="0">
                <a:latin typeface="Verdana"/>
                <a:cs typeface="Verdana"/>
              </a:rPr>
              <a:t>and </a:t>
            </a:r>
            <a:r>
              <a:rPr sz="2300" spc="-200" dirty="0">
                <a:latin typeface="Verdana"/>
                <a:cs typeface="Verdana"/>
              </a:rPr>
              <a:t>signature</a:t>
            </a:r>
            <a:r>
              <a:rPr sz="2300" spc="-235" dirty="0">
                <a:latin typeface="Verdana"/>
                <a:cs typeface="Verdana"/>
              </a:rPr>
              <a:t> </a:t>
            </a:r>
            <a:r>
              <a:rPr sz="2300" spc="-254" dirty="0">
                <a:latin typeface="Verdana"/>
                <a:cs typeface="Verdana"/>
              </a:rPr>
              <a:t>must</a:t>
            </a:r>
            <a:r>
              <a:rPr sz="2300" spc="-235" dirty="0">
                <a:latin typeface="Verdana"/>
                <a:cs typeface="Verdana"/>
              </a:rPr>
              <a:t> </a:t>
            </a:r>
            <a:r>
              <a:rPr sz="2300" spc="-145" dirty="0">
                <a:latin typeface="Verdana"/>
                <a:cs typeface="Verdana"/>
              </a:rPr>
              <a:t>be</a:t>
            </a:r>
            <a:r>
              <a:rPr sz="2300" spc="-235" dirty="0">
                <a:latin typeface="Verdana"/>
                <a:cs typeface="Verdana"/>
              </a:rPr>
              <a:t> </a:t>
            </a:r>
            <a:r>
              <a:rPr sz="2300" spc="-220" dirty="0">
                <a:latin typeface="Verdana"/>
                <a:cs typeface="Verdana"/>
              </a:rPr>
              <a:t>stamped</a:t>
            </a:r>
            <a:r>
              <a:rPr sz="2300" spc="-235" dirty="0">
                <a:latin typeface="Verdana"/>
                <a:cs typeface="Verdana"/>
              </a:rPr>
              <a:t> </a:t>
            </a:r>
            <a:r>
              <a:rPr sz="2300" spc="-165" dirty="0">
                <a:latin typeface="Verdana"/>
                <a:cs typeface="Verdana"/>
              </a:rPr>
              <a:t>on</a:t>
            </a:r>
            <a:r>
              <a:rPr sz="2300" spc="-235" dirty="0">
                <a:latin typeface="Verdana"/>
                <a:cs typeface="Verdana"/>
              </a:rPr>
              <a:t> </a:t>
            </a:r>
            <a:r>
              <a:rPr sz="2300" spc="-180" dirty="0">
                <a:latin typeface="Verdana"/>
                <a:cs typeface="Verdana"/>
              </a:rPr>
              <a:t>the</a:t>
            </a:r>
            <a:r>
              <a:rPr sz="2300" spc="-235" dirty="0">
                <a:latin typeface="Verdana"/>
                <a:cs typeface="Verdana"/>
              </a:rPr>
              <a:t> </a:t>
            </a:r>
            <a:r>
              <a:rPr sz="2300" spc="-165" dirty="0">
                <a:latin typeface="Verdana"/>
                <a:cs typeface="Verdana"/>
              </a:rPr>
              <a:t>opening</a:t>
            </a:r>
            <a:r>
              <a:rPr sz="2300" spc="-235" dirty="0">
                <a:latin typeface="Verdana"/>
                <a:cs typeface="Verdana"/>
              </a:rPr>
              <a:t> </a:t>
            </a:r>
            <a:r>
              <a:rPr sz="2300" spc="-150" dirty="0">
                <a:latin typeface="Verdana"/>
                <a:cs typeface="Verdana"/>
              </a:rPr>
              <a:t>of</a:t>
            </a:r>
            <a:r>
              <a:rPr sz="2300" spc="-235" dirty="0">
                <a:latin typeface="Verdana"/>
                <a:cs typeface="Verdana"/>
              </a:rPr>
              <a:t> </a:t>
            </a:r>
            <a:r>
              <a:rPr sz="2300" spc="-180" dirty="0">
                <a:latin typeface="Verdana"/>
                <a:cs typeface="Verdana"/>
              </a:rPr>
              <a:t>the</a:t>
            </a:r>
            <a:r>
              <a:rPr sz="2300" spc="-235" dirty="0">
                <a:latin typeface="Verdana"/>
                <a:cs typeface="Verdana"/>
              </a:rPr>
              <a:t> </a:t>
            </a:r>
            <a:r>
              <a:rPr sz="2300" spc="-65" dirty="0">
                <a:latin typeface="Verdana"/>
                <a:cs typeface="Verdana"/>
              </a:rPr>
              <a:t>envelope.</a:t>
            </a:r>
            <a:endParaRPr sz="2300" dirty="0">
              <a:latin typeface="Verdana"/>
              <a:cs typeface="Verdana"/>
            </a:endParaRPr>
          </a:p>
        </p:txBody>
      </p:sp>
      <p:sp>
        <p:nvSpPr>
          <p:cNvPr id="9" name="object 9"/>
          <p:cNvSpPr txBox="1">
            <a:spLocks noGrp="1"/>
          </p:cNvSpPr>
          <p:nvPr>
            <p:ph type="title"/>
          </p:nvPr>
        </p:nvSpPr>
        <p:spPr>
          <a:prstGeom prst="rect">
            <a:avLst/>
          </a:prstGeom>
        </p:spPr>
        <p:txBody>
          <a:bodyPr vert="horz" wrap="square" lIns="0" tIns="33655" rIns="0" bIns="0" rtlCol="0">
            <a:spAutoFit/>
          </a:bodyPr>
          <a:lstStyle/>
          <a:p>
            <a:pPr marL="12700" marR="5080">
              <a:lnSpc>
                <a:spcPts val="7730"/>
              </a:lnSpc>
              <a:spcBef>
                <a:spcPts val="265"/>
              </a:spcBef>
            </a:pPr>
            <a:r>
              <a:rPr spc="960" dirty="0"/>
              <a:t>What</a:t>
            </a:r>
            <a:r>
              <a:rPr spc="229" dirty="0"/>
              <a:t> </a:t>
            </a:r>
            <a:r>
              <a:rPr spc="330" dirty="0"/>
              <a:t>to</a:t>
            </a:r>
            <a:r>
              <a:rPr spc="225" dirty="0"/>
              <a:t> </a:t>
            </a:r>
            <a:r>
              <a:rPr spc="465" dirty="0"/>
              <a:t>do</a:t>
            </a:r>
            <a:r>
              <a:rPr spc="229" dirty="0"/>
              <a:t> </a:t>
            </a:r>
            <a:r>
              <a:rPr spc="630" dirty="0"/>
              <a:t>after</a:t>
            </a:r>
            <a:r>
              <a:rPr spc="229" dirty="0"/>
              <a:t> </a:t>
            </a:r>
            <a:r>
              <a:rPr spc="625" dirty="0"/>
              <a:t>you </a:t>
            </a:r>
            <a:r>
              <a:rPr spc="615" dirty="0"/>
              <a:t>start</a:t>
            </a:r>
            <a:r>
              <a:rPr spc="225" dirty="0"/>
              <a:t> </a:t>
            </a:r>
            <a:r>
              <a:rPr spc="830" dirty="0"/>
              <a:t>your</a:t>
            </a:r>
            <a:r>
              <a:rPr spc="225" dirty="0"/>
              <a:t> </a:t>
            </a:r>
            <a:r>
              <a:rPr spc="395" dirty="0"/>
              <a:t>internship</a:t>
            </a:r>
          </a:p>
        </p:txBody>
      </p:sp>
      <p:pic>
        <p:nvPicPr>
          <p:cNvPr id="11" name="Resim 10" descr="metin, makbuz, ekran görüntüsü, paralel içeren bir resim&#10;&#10;Yapay zeka tarafından oluşturulmuş içerik yanlış olabilir.">
            <a:extLst>
              <a:ext uri="{FF2B5EF4-FFF2-40B4-BE49-F238E27FC236}">
                <a16:creationId xmlns:a16="http://schemas.microsoft.com/office/drawing/2014/main" id="{7457A3EF-AF91-2FC3-4C72-29556A197A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393" y="1035050"/>
            <a:ext cx="5422900" cy="8216900"/>
          </a:xfrm>
          <a:prstGeom prst="rect">
            <a:avLst/>
          </a:prstGeom>
        </p:spPr>
      </p:pic>
      <p:grpSp>
        <p:nvGrpSpPr>
          <p:cNvPr id="3" name="object 3"/>
          <p:cNvGrpSpPr/>
          <p:nvPr/>
        </p:nvGrpSpPr>
        <p:grpSpPr>
          <a:xfrm>
            <a:off x="10972800" y="2114162"/>
            <a:ext cx="5884376" cy="6058676"/>
            <a:chOff x="10704195" y="2180455"/>
            <a:chExt cx="5884376" cy="6058676"/>
          </a:xfrm>
        </p:grpSpPr>
        <p:sp>
          <p:nvSpPr>
            <p:cNvPr id="5" name="object 5"/>
            <p:cNvSpPr/>
            <p:nvPr/>
          </p:nvSpPr>
          <p:spPr>
            <a:xfrm>
              <a:off x="10704661" y="2180455"/>
              <a:ext cx="5883910" cy="2345690"/>
            </a:xfrm>
            <a:custGeom>
              <a:avLst/>
              <a:gdLst/>
              <a:ahLst/>
              <a:cxnLst/>
              <a:rect l="l" t="t" r="r" b="b"/>
              <a:pathLst>
                <a:path w="5883909" h="2345690">
                  <a:moveTo>
                    <a:pt x="5883765" y="0"/>
                  </a:moveTo>
                  <a:lnTo>
                    <a:pt x="0" y="2345680"/>
                  </a:lnTo>
                </a:path>
              </a:pathLst>
            </a:custGeom>
            <a:ln w="38099">
              <a:solidFill>
                <a:srgbClr val="000000"/>
              </a:solidFill>
            </a:ln>
          </p:spPr>
          <p:txBody>
            <a:bodyPr wrap="square" lIns="0" tIns="0" rIns="0" bIns="0" rtlCol="0"/>
            <a:lstStyle/>
            <a:p>
              <a:endParaRPr/>
            </a:p>
          </p:txBody>
        </p:sp>
        <p:sp>
          <p:nvSpPr>
            <p:cNvPr id="6" name="object 6"/>
            <p:cNvSpPr/>
            <p:nvPr/>
          </p:nvSpPr>
          <p:spPr>
            <a:xfrm>
              <a:off x="10704661" y="4444830"/>
              <a:ext cx="92075" cy="106680"/>
            </a:xfrm>
            <a:custGeom>
              <a:avLst/>
              <a:gdLst/>
              <a:ahLst/>
              <a:cxnLst/>
              <a:rect l="l" t="t" r="r" b="b"/>
              <a:pathLst>
                <a:path w="92075" h="106679">
                  <a:moveTo>
                    <a:pt x="91946" y="106173"/>
                  </a:moveTo>
                  <a:lnTo>
                    <a:pt x="0" y="81305"/>
                  </a:lnTo>
                  <a:lnTo>
                    <a:pt x="49618" y="0"/>
                  </a:lnTo>
                </a:path>
              </a:pathLst>
            </a:custGeom>
            <a:ln w="38099">
              <a:solidFill>
                <a:srgbClr val="000000"/>
              </a:solidFill>
            </a:ln>
          </p:spPr>
          <p:txBody>
            <a:bodyPr wrap="square" lIns="0" tIns="0" rIns="0" bIns="0" rtlCol="0"/>
            <a:lstStyle/>
            <a:p>
              <a:endParaRPr/>
            </a:p>
          </p:txBody>
        </p:sp>
        <p:sp>
          <p:nvSpPr>
            <p:cNvPr id="7" name="object 7"/>
            <p:cNvSpPr/>
            <p:nvPr/>
          </p:nvSpPr>
          <p:spPr>
            <a:xfrm>
              <a:off x="10704195" y="6057271"/>
              <a:ext cx="4615180" cy="2181860"/>
            </a:xfrm>
            <a:custGeom>
              <a:avLst/>
              <a:gdLst/>
              <a:ahLst/>
              <a:cxnLst/>
              <a:rect l="l" t="t" r="r" b="b"/>
              <a:pathLst>
                <a:path w="4615180" h="2181859">
                  <a:moveTo>
                    <a:pt x="4614568" y="2181738"/>
                  </a:moveTo>
                  <a:lnTo>
                    <a:pt x="0" y="0"/>
                  </a:lnTo>
                </a:path>
              </a:pathLst>
            </a:custGeom>
            <a:ln w="38100">
              <a:solidFill>
                <a:srgbClr val="000000"/>
              </a:solidFill>
            </a:ln>
          </p:spPr>
          <p:txBody>
            <a:bodyPr wrap="square" lIns="0" tIns="0" rIns="0" bIns="0" rtlCol="0"/>
            <a:lstStyle/>
            <a:p>
              <a:endParaRPr/>
            </a:p>
          </p:txBody>
        </p:sp>
        <p:sp>
          <p:nvSpPr>
            <p:cNvPr id="8" name="object 8"/>
            <p:cNvSpPr/>
            <p:nvPr/>
          </p:nvSpPr>
          <p:spPr>
            <a:xfrm>
              <a:off x="10704195" y="6038175"/>
              <a:ext cx="93345" cy="103505"/>
            </a:xfrm>
            <a:custGeom>
              <a:avLst/>
              <a:gdLst/>
              <a:ahLst/>
              <a:cxnLst/>
              <a:rect l="l" t="t" r="r" b="b"/>
              <a:pathLst>
                <a:path w="93345" h="103504">
                  <a:moveTo>
                    <a:pt x="44460" y="103332"/>
                  </a:moveTo>
                  <a:lnTo>
                    <a:pt x="0" y="19096"/>
                  </a:lnTo>
                  <a:lnTo>
                    <a:pt x="93316" y="0"/>
                  </a:lnTo>
                </a:path>
              </a:pathLst>
            </a:custGeom>
            <a:ln w="38100">
              <a:solidFill>
                <a:srgbClr val="000000"/>
              </a:solidFill>
            </a:ln>
          </p:spPr>
          <p:txBody>
            <a:bodyPr wrap="square" lIns="0" tIns="0" rIns="0" bIns="0" rtlCol="0"/>
            <a:lstStyle/>
            <a:p>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16000" y="2844800"/>
            <a:ext cx="7740650" cy="4403090"/>
          </a:xfrm>
          <a:prstGeom prst="rect">
            <a:avLst/>
          </a:prstGeom>
        </p:spPr>
        <p:txBody>
          <a:bodyPr vert="horz" wrap="square" lIns="0" tIns="40640" rIns="0" bIns="0" rtlCol="0">
            <a:spAutoFit/>
          </a:bodyPr>
          <a:lstStyle/>
          <a:p>
            <a:pPr marL="12700" marR="5080">
              <a:lnSpc>
                <a:spcPts val="11470"/>
              </a:lnSpc>
              <a:spcBef>
                <a:spcPts val="320"/>
              </a:spcBef>
            </a:pPr>
            <a:r>
              <a:rPr sz="9600" spc="390" dirty="0">
                <a:solidFill>
                  <a:srgbClr val="FFFFFF"/>
                </a:solidFill>
                <a:latin typeface="Microsoft Sans Serif"/>
                <a:cs typeface="Microsoft Sans Serif"/>
              </a:rPr>
              <a:t>PLEASE </a:t>
            </a:r>
            <a:r>
              <a:rPr sz="9600" spc="420" dirty="0">
                <a:solidFill>
                  <a:srgbClr val="FFFFFF"/>
                </a:solidFill>
                <a:latin typeface="Microsoft Sans Serif"/>
                <a:cs typeface="Microsoft Sans Serif"/>
              </a:rPr>
              <a:t>READ </a:t>
            </a:r>
            <a:r>
              <a:rPr sz="9600" spc="425" dirty="0">
                <a:solidFill>
                  <a:srgbClr val="FFFFFF"/>
                </a:solidFill>
                <a:latin typeface="Microsoft Sans Serif"/>
                <a:cs typeface="Microsoft Sans Serif"/>
              </a:rPr>
              <a:t>CAREFULLY</a:t>
            </a:r>
            <a:endParaRPr sz="9600" dirty="0">
              <a:latin typeface="Microsoft Sans Serif"/>
              <a:cs typeface="Microsoft Sans Serif"/>
            </a:endParaRPr>
          </a:p>
        </p:txBody>
      </p:sp>
      <p:sp>
        <p:nvSpPr>
          <p:cNvPr id="3" name="object 3"/>
          <p:cNvSpPr txBox="1"/>
          <p:nvPr/>
        </p:nvSpPr>
        <p:spPr>
          <a:xfrm>
            <a:off x="10071568" y="3924021"/>
            <a:ext cx="4352290" cy="2336165"/>
          </a:xfrm>
          <a:prstGeom prst="rect">
            <a:avLst/>
          </a:prstGeom>
        </p:spPr>
        <p:txBody>
          <a:bodyPr vert="horz" wrap="square" lIns="0" tIns="12700" rIns="0" bIns="0" rtlCol="0">
            <a:spAutoFit/>
          </a:bodyPr>
          <a:lstStyle/>
          <a:p>
            <a:pPr marL="12700" marR="5080">
              <a:lnSpc>
                <a:spcPct val="140500"/>
              </a:lnSpc>
              <a:spcBef>
                <a:spcPts val="100"/>
              </a:spcBef>
            </a:pPr>
            <a:r>
              <a:rPr sz="2800" u="heavy" spc="-254" dirty="0">
                <a:solidFill>
                  <a:srgbClr val="132413"/>
                </a:solidFill>
                <a:uFill>
                  <a:solidFill>
                    <a:srgbClr val="132413"/>
                  </a:solidFill>
                </a:uFill>
                <a:latin typeface="Verdana"/>
                <a:cs typeface="Verdana"/>
              </a:rPr>
              <a:t>Internship</a:t>
            </a:r>
            <a:r>
              <a:rPr sz="2800" spc="-260" dirty="0">
                <a:solidFill>
                  <a:srgbClr val="132413"/>
                </a:solidFill>
                <a:latin typeface="Verdana"/>
                <a:cs typeface="Verdana"/>
              </a:rPr>
              <a:t> </a:t>
            </a:r>
            <a:r>
              <a:rPr sz="2800" u="heavy" spc="-220" dirty="0">
                <a:solidFill>
                  <a:srgbClr val="132413"/>
                </a:solidFill>
                <a:uFill>
                  <a:solidFill>
                    <a:srgbClr val="132413"/>
                  </a:solidFill>
                </a:uFill>
                <a:latin typeface="Verdana"/>
                <a:cs typeface="Verdana"/>
              </a:rPr>
              <a:t>Booklet</a:t>
            </a:r>
            <a:r>
              <a:rPr sz="2800" u="heavy" spc="-254" dirty="0">
                <a:solidFill>
                  <a:srgbClr val="132413"/>
                </a:solidFill>
                <a:uFill>
                  <a:solidFill>
                    <a:srgbClr val="132413"/>
                  </a:solidFill>
                </a:uFill>
                <a:latin typeface="Verdana"/>
                <a:cs typeface="Verdana"/>
              </a:rPr>
              <a:t> </a:t>
            </a:r>
            <a:r>
              <a:rPr sz="2800" u="heavy" spc="-10" dirty="0">
                <a:solidFill>
                  <a:srgbClr val="132413"/>
                </a:solidFill>
                <a:uFill>
                  <a:solidFill>
                    <a:srgbClr val="132413"/>
                  </a:solidFill>
                </a:uFill>
                <a:latin typeface="Verdana"/>
                <a:cs typeface="Verdana"/>
              </a:rPr>
              <a:t>Cover</a:t>
            </a:r>
            <a:r>
              <a:rPr sz="2800" spc="-10" dirty="0">
                <a:solidFill>
                  <a:srgbClr val="132413"/>
                </a:solidFill>
                <a:latin typeface="Verdana"/>
                <a:cs typeface="Verdana"/>
              </a:rPr>
              <a:t> </a:t>
            </a:r>
            <a:r>
              <a:rPr sz="2800" u="heavy" spc="-275" dirty="0">
                <a:solidFill>
                  <a:srgbClr val="132413"/>
                </a:solidFill>
                <a:uFill>
                  <a:solidFill>
                    <a:srgbClr val="132413"/>
                  </a:solidFill>
                </a:uFill>
                <a:latin typeface="Verdana"/>
                <a:cs typeface="Verdana"/>
              </a:rPr>
              <a:t>Compulsory</a:t>
            </a:r>
            <a:r>
              <a:rPr sz="2800" u="heavy" spc="225" dirty="0">
                <a:solidFill>
                  <a:srgbClr val="132413"/>
                </a:solidFill>
                <a:uFill>
                  <a:solidFill>
                    <a:srgbClr val="132413"/>
                  </a:solidFill>
                </a:uFill>
                <a:latin typeface="Verdana"/>
                <a:cs typeface="Verdana"/>
              </a:rPr>
              <a:t> </a:t>
            </a:r>
            <a:r>
              <a:rPr sz="2800" u="heavy" spc="-254" dirty="0">
                <a:solidFill>
                  <a:srgbClr val="132413"/>
                </a:solidFill>
                <a:uFill>
                  <a:solidFill>
                    <a:srgbClr val="132413"/>
                  </a:solidFill>
                </a:uFill>
                <a:latin typeface="Verdana"/>
                <a:cs typeface="Verdana"/>
              </a:rPr>
              <a:t>Internship</a:t>
            </a:r>
            <a:r>
              <a:rPr sz="2800" spc="-270" dirty="0">
                <a:solidFill>
                  <a:srgbClr val="132413"/>
                </a:solidFill>
                <a:latin typeface="Verdana"/>
                <a:cs typeface="Verdana"/>
              </a:rPr>
              <a:t> </a:t>
            </a:r>
            <a:r>
              <a:rPr sz="2800" u="heavy" spc="-310" dirty="0">
                <a:solidFill>
                  <a:srgbClr val="132413"/>
                </a:solidFill>
                <a:uFill>
                  <a:solidFill>
                    <a:srgbClr val="132413"/>
                  </a:solidFill>
                </a:uFill>
                <a:latin typeface="Verdana"/>
                <a:cs typeface="Verdana"/>
              </a:rPr>
              <a:t>Form</a:t>
            </a:r>
            <a:endParaRPr sz="2800">
              <a:latin typeface="Verdana"/>
              <a:cs typeface="Verdana"/>
            </a:endParaRPr>
          </a:p>
          <a:p>
            <a:pPr marL="12700" marR="541020">
              <a:lnSpc>
                <a:spcPct val="122800"/>
              </a:lnSpc>
              <a:spcBef>
                <a:spcPts val="500"/>
              </a:spcBef>
            </a:pPr>
            <a:r>
              <a:rPr sz="2800" u="heavy" spc="-335" dirty="0">
                <a:solidFill>
                  <a:srgbClr val="132413"/>
                </a:solidFill>
                <a:uFill>
                  <a:solidFill>
                    <a:srgbClr val="132413"/>
                  </a:solidFill>
                </a:uFill>
                <a:latin typeface="Verdana"/>
                <a:cs typeface="Verdana"/>
              </a:rPr>
              <a:t>Weekly</a:t>
            </a:r>
            <a:r>
              <a:rPr sz="2800" u="heavy" spc="204" dirty="0">
                <a:solidFill>
                  <a:srgbClr val="132413"/>
                </a:solidFill>
                <a:uFill>
                  <a:solidFill>
                    <a:srgbClr val="132413"/>
                  </a:solidFill>
                </a:uFill>
                <a:latin typeface="Verdana"/>
                <a:cs typeface="Verdana"/>
              </a:rPr>
              <a:t> </a:t>
            </a:r>
            <a:r>
              <a:rPr sz="2800" u="heavy" spc="-204" dirty="0">
                <a:solidFill>
                  <a:srgbClr val="132413"/>
                </a:solidFill>
                <a:uFill>
                  <a:solidFill>
                    <a:srgbClr val="132413"/>
                  </a:solidFill>
                </a:uFill>
                <a:latin typeface="Verdana"/>
                <a:cs typeface="Verdana"/>
              </a:rPr>
              <a:t>Activities</a:t>
            </a:r>
            <a:r>
              <a:rPr sz="2800" u="heavy" spc="-285" dirty="0">
                <a:solidFill>
                  <a:srgbClr val="132413"/>
                </a:solidFill>
                <a:uFill>
                  <a:solidFill>
                    <a:srgbClr val="132413"/>
                  </a:solidFill>
                </a:uFill>
                <a:latin typeface="Verdana"/>
                <a:cs typeface="Verdana"/>
              </a:rPr>
              <a:t> </a:t>
            </a:r>
            <a:r>
              <a:rPr sz="2800" u="heavy" spc="-185" dirty="0">
                <a:solidFill>
                  <a:srgbClr val="132413"/>
                </a:solidFill>
                <a:uFill>
                  <a:solidFill>
                    <a:srgbClr val="132413"/>
                  </a:solidFill>
                </a:uFill>
                <a:latin typeface="Verdana"/>
                <a:cs typeface="Verdana"/>
              </a:rPr>
              <a:t>Section</a:t>
            </a:r>
            <a:r>
              <a:rPr sz="2800" spc="-185" dirty="0">
                <a:solidFill>
                  <a:srgbClr val="132413"/>
                </a:solidFill>
                <a:latin typeface="Verdana"/>
                <a:cs typeface="Verdana"/>
              </a:rPr>
              <a:t> </a:t>
            </a:r>
            <a:r>
              <a:rPr sz="2800" u="heavy" spc="-345" dirty="0">
                <a:solidFill>
                  <a:srgbClr val="132413"/>
                </a:solidFill>
                <a:uFill>
                  <a:solidFill>
                    <a:srgbClr val="132413"/>
                  </a:solidFill>
                </a:uFill>
                <a:latin typeface="Verdana"/>
                <a:cs typeface="Verdana"/>
              </a:rPr>
              <a:t>Daily</a:t>
            </a:r>
            <a:r>
              <a:rPr sz="2800" u="heavy" spc="190" dirty="0">
                <a:solidFill>
                  <a:srgbClr val="132413"/>
                </a:solidFill>
                <a:uFill>
                  <a:solidFill>
                    <a:srgbClr val="132413"/>
                  </a:solidFill>
                </a:uFill>
                <a:latin typeface="Verdana"/>
                <a:cs typeface="Verdana"/>
              </a:rPr>
              <a:t> </a:t>
            </a:r>
            <a:r>
              <a:rPr sz="2800" u="heavy" spc="-204" dirty="0">
                <a:solidFill>
                  <a:srgbClr val="132413"/>
                </a:solidFill>
                <a:uFill>
                  <a:solidFill>
                    <a:srgbClr val="132413"/>
                  </a:solidFill>
                </a:uFill>
                <a:latin typeface="Verdana"/>
                <a:cs typeface="Verdana"/>
              </a:rPr>
              <a:t>Activities</a:t>
            </a:r>
            <a:r>
              <a:rPr sz="2800" u="heavy" spc="-285" dirty="0">
                <a:solidFill>
                  <a:srgbClr val="132413"/>
                </a:solidFill>
                <a:uFill>
                  <a:solidFill>
                    <a:srgbClr val="132413"/>
                  </a:solidFill>
                </a:uFill>
                <a:latin typeface="Verdana"/>
                <a:cs typeface="Verdana"/>
              </a:rPr>
              <a:t> </a:t>
            </a:r>
            <a:r>
              <a:rPr sz="2800" u="heavy" spc="-40" dirty="0">
                <a:solidFill>
                  <a:srgbClr val="132413"/>
                </a:solidFill>
                <a:uFill>
                  <a:solidFill>
                    <a:srgbClr val="132413"/>
                  </a:solidFill>
                </a:uFill>
                <a:latin typeface="Verdana"/>
                <a:cs typeface="Verdana"/>
              </a:rPr>
              <a:t>Section</a:t>
            </a:r>
            <a:endParaRPr sz="2800">
              <a:latin typeface="Verdana"/>
              <a:cs typeface="Verdana"/>
            </a:endParaRPr>
          </a:p>
        </p:txBody>
      </p:sp>
      <p:sp>
        <p:nvSpPr>
          <p:cNvPr id="4" name="object 4"/>
          <p:cNvSpPr txBox="1">
            <a:spLocks noGrp="1"/>
          </p:cNvSpPr>
          <p:nvPr>
            <p:ph type="title"/>
          </p:nvPr>
        </p:nvSpPr>
        <p:spPr>
          <a:xfrm>
            <a:off x="10054157" y="2304143"/>
            <a:ext cx="5857875" cy="1625600"/>
          </a:xfrm>
          <a:prstGeom prst="rect">
            <a:avLst/>
          </a:prstGeom>
        </p:spPr>
        <p:txBody>
          <a:bodyPr vert="horz" wrap="square" lIns="0" tIns="12065" rIns="0" bIns="0" rtlCol="0">
            <a:spAutoFit/>
          </a:bodyPr>
          <a:lstStyle/>
          <a:p>
            <a:pPr marL="12700" marR="5080">
              <a:lnSpc>
                <a:spcPct val="116700"/>
              </a:lnSpc>
              <a:spcBef>
                <a:spcPts val="95"/>
              </a:spcBef>
            </a:pPr>
            <a:r>
              <a:rPr sz="4500" spc="265" dirty="0">
                <a:solidFill>
                  <a:srgbClr val="132413"/>
                </a:solidFill>
              </a:rPr>
              <a:t>Internship</a:t>
            </a:r>
            <a:r>
              <a:rPr sz="4500" spc="160" dirty="0">
                <a:solidFill>
                  <a:srgbClr val="132413"/>
                </a:solidFill>
              </a:rPr>
              <a:t> </a:t>
            </a:r>
            <a:r>
              <a:rPr sz="4500" spc="335" dirty="0">
                <a:solidFill>
                  <a:srgbClr val="132413"/>
                </a:solidFill>
              </a:rPr>
              <a:t>Notebook </a:t>
            </a:r>
            <a:r>
              <a:rPr sz="4500" spc="390" dirty="0">
                <a:solidFill>
                  <a:srgbClr val="132413"/>
                </a:solidFill>
              </a:rPr>
              <a:t>Preparation</a:t>
            </a:r>
            <a:r>
              <a:rPr sz="4500" spc="180" dirty="0">
                <a:solidFill>
                  <a:srgbClr val="132413"/>
                </a:solidFill>
              </a:rPr>
              <a:t> </a:t>
            </a:r>
            <a:r>
              <a:rPr sz="4500" spc="270" dirty="0">
                <a:solidFill>
                  <a:srgbClr val="132413"/>
                </a:solidFill>
              </a:rPr>
              <a:t>Steps</a:t>
            </a:r>
            <a:endParaRPr sz="45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236083" y="1413752"/>
            <a:ext cx="7324956" cy="8077199"/>
            <a:chOff x="10236083" y="1413752"/>
            <a:chExt cx="7324956" cy="8077199"/>
          </a:xfrm>
        </p:grpSpPr>
        <p:pic>
          <p:nvPicPr>
            <p:cNvPr id="3" name="object 3"/>
            <p:cNvPicPr/>
            <p:nvPr/>
          </p:nvPicPr>
          <p:blipFill>
            <a:blip r:embed="rId3" cstate="print"/>
            <a:stretch>
              <a:fillRect/>
            </a:stretch>
          </p:blipFill>
          <p:spPr>
            <a:xfrm>
              <a:off x="11322165" y="1413752"/>
              <a:ext cx="6238874" cy="8077199"/>
            </a:xfrm>
            <a:prstGeom prst="rect">
              <a:avLst/>
            </a:prstGeom>
          </p:spPr>
        </p:pic>
        <p:sp>
          <p:nvSpPr>
            <p:cNvPr id="4" name="object 4"/>
            <p:cNvSpPr/>
            <p:nvPr/>
          </p:nvSpPr>
          <p:spPr>
            <a:xfrm>
              <a:off x="10278312" y="7181578"/>
              <a:ext cx="6171514" cy="1848122"/>
            </a:xfrm>
            <a:custGeom>
              <a:avLst/>
              <a:gdLst/>
              <a:ahLst/>
              <a:cxnLst/>
              <a:rect l="l" t="t" r="r" b="b"/>
              <a:pathLst>
                <a:path w="5596255" h="765175">
                  <a:moveTo>
                    <a:pt x="5596051" y="0"/>
                  </a:moveTo>
                  <a:lnTo>
                    <a:pt x="0" y="764909"/>
                  </a:lnTo>
                </a:path>
              </a:pathLst>
            </a:custGeom>
            <a:ln w="38099">
              <a:solidFill>
                <a:srgbClr val="000000"/>
              </a:solidFill>
            </a:ln>
          </p:spPr>
          <p:txBody>
            <a:bodyPr wrap="square" lIns="0" tIns="0" rIns="0" bIns="0" rtlCol="0"/>
            <a:lstStyle/>
            <a:p>
              <a:endParaRPr/>
            </a:p>
          </p:txBody>
        </p:sp>
        <p:sp>
          <p:nvSpPr>
            <p:cNvPr id="5" name="object 5"/>
            <p:cNvSpPr/>
            <p:nvPr/>
          </p:nvSpPr>
          <p:spPr>
            <a:xfrm>
              <a:off x="10236083" y="8953500"/>
              <a:ext cx="83820" cy="113664"/>
            </a:xfrm>
            <a:custGeom>
              <a:avLst/>
              <a:gdLst/>
              <a:ahLst/>
              <a:cxnLst/>
              <a:rect l="l" t="t" r="r" b="b"/>
              <a:pathLst>
                <a:path w="83820" h="113665">
                  <a:moveTo>
                    <a:pt x="83237" y="113246"/>
                  </a:moveTo>
                  <a:lnTo>
                    <a:pt x="0" y="66943"/>
                  </a:lnTo>
                  <a:lnTo>
                    <a:pt x="67758" y="0"/>
                  </a:lnTo>
                </a:path>
              </a:pathLst>
            </a:custGeom>
            <a:ln w="38099">
              <a:solidFill>
                <a:srgbClr val="000000"/>
              </a:solidFill>
            </a:ln>
          </p:spPr>
          <p:txBody>
            <a:bodyPr wrap="square" lIns="0" tIns="0" rIns="0" bIns="0" rtlCol="0"/>
            <a:lstStyle/>
            <a:p>
              <a:endParaRPr/>
            </a:p>
          </p:txBody>
        </p:sp>
      </p:grpSp>
      <p:sp>
        <p:nvSpPr>
          <p:cNvPr id="6" name="object 6"/>
          <p:cNvSpPr txBox="1">
            <a:spLocks noGrp="1"/>
          </p:cNvSpPr>
          <p:nvPr>
            <p:ph type="title"/>
          </p:nvPr>
        </p:nvSpPr>
        <p:spPr>
          <a:xfrm>
            <a:off x="1757239" y="153006"/>
            <a:ext cx="13141325" cy="1016000"/>
          </a:xfrm>
          <a:prstGeom prst="rect">
            <a:avLst/>
          </a:prstGeom>
        </p:spPr>
        <p:txBody>
          <a:bodyPr vert="horz" wrap="square" lIns="0" tIns="12700" rIns="0" bIns="0" rtlCol="0">
            <a:spAutoFit/>
          </a:bodyPr>
          <a:lstStyle/>
          <a:p>
            <a:pPr marL="12700">
              <a:lnSpc>
                <a:spcPct val="100000"/>
              </a:lnSpc>
              <a:spcBef>
                <a:spcPts val="100"/>
              </a:spcBef>
            </a:pPr>
            <a:r>
              <a:rPr spc="545" dirty="0"/>
              <a:t>The</a:t>
            </a:r>
            <a:r>
              <a:rPr spc="225" dirty="0"/>
              <a:t> </a:t>
            </a:r>
            <a:r>
              <a:rPr spc="465" dirty="0"/>
              <a:t>first</a:t>
            </a:r>
            <a:r>
              <a:rPr spc="229" dirty="0"/>
              <a:t> </a:t>
            </a:r>
            <a:r>
              <a:rPr spc="250" dirty="0"/>
              <a:t>thing</a:t>
            </a:r>
            <a:r>
              <a:rPr spc="225" dirty="0"/>
              <a:t> </a:t>
            </a:r>
            <a:r>
              <a:rPr spc="650" dirty="0"/>
              <a:t>you</a:t>
            </a:r>
            <a:r>
              <a:rPr spc="229" dirty="0"/>
              <a:t> </a:t>
            </a:r>
            <a:r>
              <a:rPr spc="480" dirty="0"/>
              <a:t>need</a:t>
            </a:r>
            <a:r>
              <a:rPr spc="229" dirty="0"/>
              <a:t> </a:t>
            </a:r>
            <a:r>
              <a:rPr spc="330" dirty="0"/>
              <a:t>to</a:t>
            </a:r>
            <a:r>
              <a:rPr spc="225" dirty="0"/>
              <a:t> </a:t>
            </a:r>
            <a:r>
              <a:rPr spc="465" dirty="0"/>
              <a:t>do</a:t>
            </a:r>
            <a:r>
              <a:rPr spc="229" dirty="0"/>
              <a:t> </a:t>
            </a:r>
            <a:r>
              <a:rPr spc="155" dirty="0"/>
              <a:t>is</a:t>
            </a:r>
          </a:p>
        </p:txBody>
      </p:sp>
      <p:sp>
        <p:nvSpPr>
          <p:cNvPr id="7" name="object 7"/>
          <p:cNvSpPr txBox="1"/>
          <p:nvPr/>
        </p:nvSpPr>
        <p:spPr>
          <a:xfrm>
            <a:off x="547391" y="1771851"/>
            <a:ext cx="9641444" cy="8187882"/>
          </a:xfrm>
          <a:prstGeom prst="rect">
            <a:avLst/>
          </a:prstGeom>
        </p:spPr>
        <p:txBody>
          <a:bodyPr vert="horz" wrap="square" lIns="0" tIns="12065" rIns="0" bIns="0" rtlCol="0">
            <a:spAutoFit/>
          </a:bodyPr>
          <a:lstStyle/>
          <a:p>
            <a:pPr marL="12065" marR="129539" algn="ctr">
              <a:lnSpc>
                <a:spcPct val="107100"/>
              </a:lnSpc>
              <a:spcBef>
                <a:spcPts val="95"/>
              </a:spcBef>
            </a:pPr>
            <a:r>
              <a:rPr lang="en-US" sz="2450" spc="155" dirty="0">
                <a:solidFill>
                  <a:srgbClr val="FFFFFF"/>
                </a:solidFill>
                <a:latin typeface="Verdana" panose="020B0604030504040204" pitchFamily="34" charset="0"/>
                <a:ea typeface="Verdana" panose="020B0604030504040204" pitchFamily="34" charset="0"/>
                <a:cs typeface="Microsoft Sans Serif"/>
              </a:rPr>
              <a:t>This</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35" dirty="0">
                <a:solidFill>
                  <a:srgbClr val="FFFFFF"/>
                </a:solidFill>
                <a:latin typeface="Verdana" panose="020B0604030504040204" pitchFamily="34" charset="0"/>
                <a:ea typeface="Verdana" panose="020B0604030504040204" pitchFamily="34" charset="0"/>
                <a:cs typeface="Microsoft Sans Serif"/>
              </a:rPr>
              <a:t>document</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40" dirty="0">
                <a:solidFill>
                  <a:srgbClr val="FFFFFF"/>
                </a:solidFill>
                <a:latin typeface="Verdana" panose="020B0604030504040204" pitchFamily="34" charset="0"/>
                <a:ea typeface="Verdana" panose="020B0604030504040204" pitchFamily="34" charset="0"/>
                <a:cs typeface="Microsoft Sans Serif"/>
              </a:rPr>
              <a:t>must</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95" dirty="0">
                <a:solidFill>
                  <a:srgbClr val="FFFFFF"/>
                </a:solidFill>
                <a:latin typeface="Verdana" panose="020B0604030504040204" pitchFamily="34" charset="0"/>
                <a:ea typeface="Verdana" panose="020B0604030504040204" pitchFamily="34" charset="0"/>
                <a:cs typeface="Microsoft Sans Serif"/>
              </a:rPr>
              <a:t>be</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80" dirty="0">
                <a:solidFill>
                  <a:srgbClr val="FFFFFF"/>
                </a:solidFill>
                <a:latin typeface="Verdana" panose="020B0604030504040204" pitchFamily="34" charset="0"/>
                <a:ea typeface="Verdana" panose="020B0604030504040204" pitchFamily="34" charset="0"/>
                <a:cs typeface="Microsoft Sans Serif"/>
              </a:rPr>
              <a:t>submitted</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45" dirty="0">
                <a:solidFill>
                  <a:srgbClr val="FFFFFF"/>
                </a:solidFill>
                <a:latin typeface="Verdana" panose="020B0604030504040204" pitchFamily="34" charset="0"/>
                <a:ea typeface="Verdana" panose="020B0604030504040204" pitchFamily="34" charset="0"/>
                <a:cs typeface="Microsoft Sans Serif"/>
              </a:rPr>
              <a:t>2</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380" dirty="0">
                <a:solidFill>
                  <a:srgbClr val="FFFFFF"/>
                </a:solidFill>
                <a:latin typeface="Verdana" panose="020B0604030504040204" pitchFamily="34" charset="0"/>
                <a:ea typeface="Verdana" panose="020B0604030504040204" pitchFamily="34" charset="0"/>
                <a:cs typeface="Microsoft Sans Serif"/>
              </a:rPr>
              <a:t>weeks</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40" dirty="0">
                <a:solidFill>
                  <a:srgbClr val="FFFFFF"/>
                </a:solidFill>
                <a:latin typeface="Verdana" panose="020B0604030504040204" pitchFamily="34" charset="0"/>
                <a:ea typeface="Verdana" panose="020B0604030504040204" pitchFamily="34" charset="0"/>
                <a:cs typeface="Microsoft Sans Serif"/>
              </a:rPr>
              <a:t>before</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65" dirty="0">
                <a:solidFill>
                  <a:srgbClr val="FFFFFF"/>
                </a:solidFill>
                <a:latin typeface="Verdana" panose="020B0604030504040204" pitchFamily="34" charset="0"/>
                <a:ea typeface="Verdana" panose="020B0604030504040204" pitchFamily="34" charset="0"/>
                <a:cs typeface="Microsoft Sans Serif"/>
              </a:rPr>
              <a:t>the</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35" dirty="0">
                <a:solidFill>
                  <a:srgbClr val="FFFFFF"/>
                </a:solidFill>
                <a:latin typeface="Verdana" panose="020B0604030504040204" pitchFamily="34" charset="0"/>
                <a:ea typeface="Verdana" panose="020B0604030504040204" pitchFamily="34" charset="0"/>
                <a:cs typeface="Microsoft Sans Serif"/>
              </a:rPr>
              <a:t>start </a:t>
            </a:r>
            <a:r>
              <a:rPr lang="en-US" sz="2450" spc="150" dirty="0">
                <a:solidFill>
                  <a:srgbClr val="FFFFFF"/>
                </a:solidFill>
                <a:latin typeface="Verdana" panose="020B0604030504040204" pitchFamily="34" charset="0"/>
                <a:ea typeface="Verdana" panose="020B0604030504040204" pitchFamily="34" charset="0"/>
                <a:cs typeface="Microsoft Sans Serif"/>
              </a:rPr>
              <a:t>of</a:t>
            </a:r>
            <a:r>
              <a:rPr lang="en-US" sz="2450" spc="95" dirty="0">
                <a:solidFill>
                  <a:srgbClr val="FFFFFF"/>
                </a:solidFill>
                <a:latin typeface="Verdana" panose="020B0604030504040204" pitchFamily="34" charset="0"/>
                <a:ea typeface="Verdana" panose="020B0604030504040204" pitchFamily="34" charset="0"/>
                <a:cs typeface="Microsoft Sans Serif"/>
              </a:rPr>
              <a:t> </a:t>
            </a:r>
            <a:r>
              <a:rPr lang="en-US" sz="2450" spc="165" dirty="0">
                <a:solidFill>
                  <a:srgbClr val="FFFFFF"/>
                </a:solidFill>
                <a:latin typeface="Verdana" panose="020B0604030504040204" pitchFamily="34" charset="0"/>
                <a:ea typeface="Verdana" panose="020B0604030504040204" pitchFamily="34" charset="0"/>
                <a:cs typeface="Microsoft Sans Serif"/>
              </a:rPr>
              <a:t>the</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25" dirty="0">
                <a:solidFill>
                  <a:srgbClr val="FFFFFF"/>
                </a:solidFill>
                <a:latin typeface="Verdana" panose="020B0604030504040204" pitchFamily="34" charset="0"/>
                <a:ea typeface="Verdana" panose="020B0604030504040204" pitchFamily="34" charset="0"/>
                <a:cs typeface="Microsoft Sans Serif"/>
              </a:rPr>
              <a:t>internship.</a:t>
            </a:r>
            <a:r>
              <a:rPr lang="en-US" sz="2450" spc="95" dirty="0">
                <a:solidFill>
                  <a:srgbClr val="FFFFFF"/>
                </a:solidFill>
                <a:latin typeface="Verdana" panose="020B0604030504040204" pitchFamily="34" charset="0"/>
                <a:ea typeface="Verdana" panose="020B0604030504040204" pitchFamily="34" charset="0"/>
                <a:cs typeface="Microsoft Sans Serif"/>
              </a:rPr>
              <a:t> </a:t>
            </a:r>
            <a:r>
              <a:rPr lang="en-US" sz="2450" spc="360" dirty="0">
                <a:solidFill>
                  <a:srgbClr val="FFFFFF"/>
                </a:solidFill>
                <a:latin typeface="Verdana" panose="020B0604030504040204" pitchFamily="34" charset="0"/>
                <a:ea typeface="Verdana" panose="020B0604030504040204" pitchFamily="34" charset="0"/>
                <a:cs typeface="Microsoft Sans Serif"/>
              </a:rPr>
              <a:t>A</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20" dirty="0">
                <a:solidFill>
                  <a:srgbClr val="FFFFFF"/>
                </a:solidFill>
                <a:latin typeface="Verdana" panose="020B0604030504040204" pitchFamily="34" charset="0"/>
                <a:ea typeface="Verdana" panose="020B0604030504040204" pitchFamily="34" charset="0"/>
                <a:cs typeface="Microsoft Sans Serif"/>
              </a:rPr>
              <a:t>total</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50" dirty="0">
                <a:solidFill>
                  <a:srgbClr val="FFFFFF"/>
                </a:solidFill>
                <a:latin typeface="Verdana" panose="020B0604030504040204" pitchFamily="34" charset="0"/>
                <a:ea typeface="Verdana" panose="020B0604030504040204" pitchFamily="34" charset="0"/>
                <a:cs typeface="Microsoft Sans Serif"/>
              </a:rPr>
              <a:t>of</a:t>
            </a:r>
            <a:r>
              <a:rPr lang="en-US" sz="2450" spc="95" dirty="0">
                <a:solidFill>
                  <a:srgbClr val="FFFFFF"/>
                </a:solidFill>
                <a:latin typeface="Verdana" panose="020B0604030504040204" pitchFamily="34" charset="0"/>
                <a:ea typeface="Verdana" panose="020B0604030504040204" pitchFamily="34" charset="0"/>
                <a:cs typeface="Microsoft Sans Serif"/>
              </a:rPr>
              <a:t> </a:t>
            </a:r>
            <a:r>
              <a:rPr lang="en-US" sz="2450" spc="340" dirty="0">
                <a:solidFill>
                  <a:srgbClr val="FFFFFF"/>
                </a:solidFill>
                <a:latin typeface="Verdana" panose="020B0604030504040204" pitchFamily="34" charset="0"/>
                <a:ea typeface="Verdana" panose="020B0604030504040204" pitchFamily="34" charset="0"/>
                <a:cs typeface="Microsoft Sans Serif"/>
              </a:rPr>
              <a:t>3</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80" dirty="0">
                <a:solidFill>
                  <a:srgbClr val="FFFFFF"/>
                </a:solidFill>
                <a:latin typeface="Verdana" panose="020B0604030504040204" pitchFamily="34" charset="0"/>
                <a:ea typeface="Verdana" panose="020B0604030504040204" pitchFamily="34" charset="0"/>
                <a:cs typeface="Microsoft Sans Serif"/>
              </a:rPr>
              <a:t>copies</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50" dirty="0">
                <a:solidFill>
                  <a:srgbClr val="FFFFFF"/>
                </a:solidFill>
                <a:latin typeface="Verdana" panose="020B0604030504040204" pitchFamily="34" charset="0"/>
                <a:ea typeface="Verdana" panose="020B0604030504040204" pitchFamily="34" charset="0"/>
                <a:cs typeface="Microsoft Sans Serif"/>
              </a:rPr>
              <a:t>of</a:t>
            </a:r>
            <a:r>
              <a:rPr lang="en-US" sz="2450" spc="95" dirty="0">
                <a:solidFill>
                  <a:srgbClr val="FFFFFF"/>
                </a:solidFill>
                <a:latin typeface="Verdana" panose="020B0604030504040204" pitchFamily="34" charset="0"/>
                <a:ea typeface="Verdana" panose="020B0604030504040204" pitchFamily="34" charset="0"/>
                <a:cs typeface="Microsoft Sans Serif"/>
              </a:rPr>
              <a:t> </a:t>
            </a:r>
            <a:r>
              <a:rPr lang="en-US" sz="2450" spc="105" dirty="0">
                <a:solidFill>
                  <a:srgbClr val="FFFFFF"/>
                </a:solidFill>
                <a:latin typeface="Verdana" panose="020B0604030504040204" pitchFamily="34" charset="0"/>
                <a:ea typeface="Verdana" panose="020B0604030504040204" pitchFamily="34" charset="0"/>
                <a:cs typeface="Microsoft Sans Serif"/>
              </a:rPr>
              <a:t>this</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35" dirty="0">
                <a:solidFill>
                  <a:srgbClr val="FFFFFF"/>
                </a:solidFill>
                <a:latin typeface="Verdana" panose="020B0604030504040204" pitchFamily="34" charset="0"/>
                <a:ea typeface="Verdana" panose="020B0604030504040204" pitchFamily="34" charset="0"/>
                <a:cs typeface="Microsoft Sans Serif"/>
              </a:rPr>
              <a:t>document</a:t>
            </a:r>
            <a:r>
              <a:rPr lang="en-US" sz="2450" spc="95" dirty="0">
                <a:solidFill>
                  <a:srgbClr val="FFFFFF"/>
                </a:solidFill>
                <a:latin typeface="Verdana" panose="020B0604030504040204" pitchFamily="34" charset="0"/>
                <a:ea typeface="Verdana" panose="020B0604030504040204" pitchFamily="34" charset="0"/>
                <a:cs typeface="Microsoft Sans Serif"/>
              </a:rPr>
              <a:t> </a:t>
            </a:r>
            <a:r>
              <a:rPr lang="en-US" sz="2450" spc="240" dirty="0">
                <a:solidFill>
                  <a:srgbClr val="FFFFFF"/>
                </a:solidFill>
                <a:latin typeface="Verdana" panose="020B0604030504040204" pitchFamily="34" charset="0"/>
                <a:ea typeface="Verdana" panose="020B0604030504040204" pitchFamily="34" charset="0"/>
                <a:cs typeface="Microsoft Sans Serif"/>
              </a:rPr>
              <a:t>must</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70" dirty="0">
                <a:solidFill>
                  <a:srgbClr val="FFFFFF"/>
                </a:solidFill>
                <a:latin typeface="Verdana" panose="020B0604030504040204" pitchFamily="34" charset="0"/>
                <a:ea typeface="Verdana" panose="020B0604030504040204" pitchFamily="34" charset="0"/>
                <a:cs typeface="Microsoft Sans Serif"/>
              </a:rPr>
              <a:t>be </a:t>
            </a:r>
            <a:r>
              <a:rPr lang="en-US" sz="2450" spc="235" dirty="0">
                <a:solidFill>
                  <a:srgbClr val="FFFFFF"/>
                </a:solidFill>
                <a:latin typeface="Verdana" panose="020B0604030504040204" pitchFamily="34" charset="0"/>
                <a:ea typeface="Verdana" panose="020B0604030504040204" pitchFamily="34" charset="0"/>
                <a:cs typeface="Microsoft Sans Serif"/>
              </a:rPr>
              <a:t>prepared.</a:t>
            </a:r>
            <a:r>
              <a:rPr lang="en-US" sz="2450" spc="95" dirty="0">
                <a:solidFill>
                  <a:srgbClr val="FFFFFF"/>
                </a:solidFill>
                <a:latin typeface="Verdana" panose="020B0604030504040204" pitchFamily="34" charset="0"/>
                <a:ea typeface="Verdana" panose="020B0604030504040204" pitchFamily="34" charset="0"/>
                <a:cs typeface="Microsoft Sans Serif"/>
              </a:rPr>
              <a:t> </a:t>
            </a:r>
            <a:r>
              <a:rPr lang="en-US" sz="2450" spc="60" dirty="0">
                <a:solidFill>
                  <a:srgbClr val="FFFFFF"/>
                </a:solidFill>
                <a:latin typeface="Verdana" panose="020B0604030504040204" pitchFamily="34" charset="0"/>
                <a:ea typeface="Verdana" panose="020B0604030504040204" pitchFamily="34" charset="0"/>
                <a:cs typeface="Microsoft Sans Serif"/>
              </a:rPr>
              <a:t>all</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29" dirty="0">
                <a:solidFill>
                  <a:srgbClr val="FFFFFF"/>
                </a:solidFill>
                <a:latin typeface="Verdana" panose="020B0604030504040204" pitchFamily="34" charset="0"/>
                <a:ea typeface="Verdana" panose="020B0604030504040204" pitchFamily="34" charset="0"/>
                <a:cs typeface="Microsoft Sans Serif"/>
              </a:rPr>
              <a:t>documents</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40" dirty="0">
                <a:solidFill>
                  <a:srgbClr val="FFFFFF"/>
                </a:solidFill>
                <a:latin typeface="Verdana" panose="020B0604030504040204" pitchFamily="34" charset="0"/>
                <a:ea typeface="Verdana" panose="020B0604030504040204" pitchFamily="34" charset="0"/>
                <a:cs typeface="Microsoft Sans Serif"/>
              </a:rPr>
              <a:t>must</a:t>
            </a:r>
            <a:r>
              <a:rPr lang="en-US" sz="2450" spc="95" dirty="0">
                <a:solidFill>
                  <a:srgbClr val="FFFFFF"/>
                </a:solidFill>
                <a:latin typeface="Verdana" panose="020B0604030504040204" pitchFamily="34" charset="0"/>
                <a:ea typeface="Verdana" panose="020B0604030504040204" pitchFamily="34" charset="0"/>
                <a:cs typeface="Microsoft Sans Serif"/>
              </a:rPr>
              <a:t> </a:t>
            </a:r>
            <a:r>
              <a:rPr lang="en-US" sz="2450" spc="195" dirty="0">
                <a:solidFill>
                  <a:srgbClr val="FFFFFF"/>
                </a:solidFill>
                <a:latin typeface="Verdana" panose="020B0604030504040204" pitchFamily="34" charset="0"/>
                <a:ea typeface="Verdana" panose="020B0604030504040204" pitchFamily="34" charset="0"/>
                <a:cs typeface="Microsoft Sans Serif"/>
              </a:rPr>
              <a:t>be</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95" dirty="0">
                <a:solidFill>
                  <a:srgbClr val="FFFFFF"/>
                </a:solidFill>
                <a:latin typeface="Verdana" panose="020B0604030504040204" pitchFamily="34" charset="0"/>
                <a:ea typeface="Verdana" panose="020B0604030504040204" pitchFamily="34" charset="0"/>
                <a:cs typeface="Microsoft Sans Serif"/>
              </a:rPr>
              <a:t>original.</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80" dirty="0">
                <a:solidFill>
                  <a:srgbClr val="FFFFFF"/>
                </a:solidFill>
                <a:latin typeface="Verdana" panose="020B0604030504040204" pitchFamily="34" charset="0"/>
                <a:ea typeface="Verdana" panose="020B0604030504040204" pitchFamily="34" charset="0"/>
                <a:cs typeface="Microsoft Sans Serif"/>
              </a:rPr>
              <a:t>copies</a:t>
            </a:r>
            <a:r>
              <a:rPr lang="en-US" sz="2450" spc="95" dirty="0">
                <a:solidFill>
                  <a:srgbClr val="FFFFFF"/>
                </a:solidFill>
                <a:latin typeface="Verdana" panose="020B0604030504040204" pitchFamily="34" charset="0"/>
                <a:ea typeface="Verdana" panose="020B0604030504040204" pitchFamily="34" charset="0"/>
                <a:cs typeface="Microsoft Sans Serif"/>
              </a:rPr>
              <a:t> </a:t>
            </a:r>
            <a:r>
              <a:rPr lang="en-US" sz="2450" spc="340" dirty="0">
                <a:solidFill>
                  <a:srgbClr val="FFFFFF"/>
                </a:solidFill>
                <a:latin typeface="Verdana" panose="020B0604030504040204" pitchFamily="34" charset="0"/>
                <a:ea typeface="Verdana" panose="020B0604030504040204" pitchFamily="34" charset="0"/>
                <a:cs typeface="Microsoft Sans Serif"/>
              </a:rPr>
              <a:t>are</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20" dirty="0">
                <a:solidFill>
                  <a:srgbClr val="FFFFFF"/>
                </a:solidFill>
                <a:latin typeface="Verdana" panose="020B0604030504040204" pitchFamily="34" charset="0"/>
                <a:ea typeface="Verdana" panose="020B0604030504040204" pitchFamily="34" charset="0"/>
                <a:cs typeface="Microsoft Sans Serif"/>
              </a:rPr>
              <a:t>not </a:t>
            </a:r>
            <a:r>
              <a:rPr lang="en-US" sz="2450" spc="180" dirty="0">
                <a:solidFill>
                  <a:srgbClr val="FFFFFF"/>
                </a:solidFill>
                <a:latin typeface="Verdana" panose="020B0604030504040204" pitchFamily="34" charset="0"/>
                <a:ea typeface="Verdana" panose="020B0604030504040204" pitchFamily="34" charset="0"/>
                <a:cs typeface="Microsoft Sans Serif"/>
              </a:rPr>
              <a:t>accepted.</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90" dirty="0">
                <a:solidFill>
                  <a:srgbClr val="FFFFFF"/>
                </a:solidFill>
                <a:latin typeface="Verdana" panose="020B0604030504040204" pitchFamily="34" charset="0"/>
                <a:ea typeface="Verdana" panose="020B0604030504040204" pitchFamily="34" charset="0"/>
                <a:cs typeface="Microsoft Sans Serif"/>
              </a:rPr>
              <a:t>All</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65" dirty="0">
                <a:solidFill>
                  <a:srgbClr val="FFFFFF"/>
                </a:solidFill>
                <a:latin typeface="Verdana" panose="020B0604030504040204" pitchFamily="34" charset="0"/>
                <a:ea typeface="Verdana" panose="020B0604030504040204" pitchFamily="34" charset="0"/>
                <a:cs typeface="Microsoft Sans Serif"/>
              </a:rPr>
              <a:t>sections</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150" dirty="0">
                <a:solidFill>
                  <a:srgbClr val="FFFFFF"/>
                </a:solidFill>
                <a:latin typeface="Verdana" panose="020B0604030504040204" pitchFamily="34" charset="0"/>
                <a:ea typeface="Verdana" panose="020B0604030504040204" pitchFamily="34" charset="0"/>
                <a:cs typeface="Microsoft Sans Serif"/>
              </a:rPr>
              <a:t>of</a:t>
            </a:r>
            <a:r>
              <a:rPr lang="en-US" sz="2450" spc="105" dirty="0">
                <a:solidFill>
                  <a:srgbClr val="FFFFFF"/>
                </a:solidFill>
                <a:latin typeface="Verdana" panose="020B0604030504040204" pitchFamily="34" charset="0"/>
                <a:ea typeface="Verdana" panose="020B0604030504040204" pitchFamily="34" charset="0"/>
                <a:cs typeface="Microsoft Sans Serif"/>
              </a:rPr>
              <a:t> </a:t>
            </a:r>
            <a:r>
              <a:rPr lang="en-US" sz="2450" spc="165" dirty="0">
                <a:solidFill>
                  <a:srgbClr val="FFFFFF"/>
                </a:solidFill>
                <a:latin typeface="Verdana" panose="020B0604030504040204" pitchFamily="34" charset="0"/>
                <a:ea typeface="Verdana" panose="020B0604030504040204" pitchFamily="34" charset="0"/>
                <a:cs typeface="Microsoft Sans Serif"/>
              </a:rPr>
              <a:t>the</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35" dirty="0">
                <a:solidFill>
                  <a:srgbClr val="FFFFFF"/>
                </a:solidFill>
                <a:latin typeface="Verdana" panose="020B0604030504040204" pitchFamily="34" charset="0"/>
                <a:ea typeface="Verdana" panose="020B0604030504040204" pitchFamily="34" charset="0"/>
                <a:cs typeface="Microsoft Sans Serif"/>
              </a:rPr>
              <a:t>document</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240" dirty="0">
                <a:solidFill>
                  <a:srgbClr val="FFFFFF"/>
                </a:solidFill>
                <a:latin typeface="Verdana" panose="020B0604030504040204" pitchFamily="34" charset="0"/>
                <a:ea typeface="Verdana" panose="020B0604030504040204" pitchFamily="34" charset="0"/>
                <a:cs typeface="Microsoft Sans Serif"/>
              </a:rPr>
              <a:t>must</a:t>
            </a:r>
            <a:r>
              <a:rPr lang="en-US" sz="2450" spc="105" dirty="0">
                <a:solidFill>
                  <a:srgbClr val="FFFFFF"/>
                </a:solidFill>
                <a:latin typeface="Verdana" panose="020B0604030504040204" pitchFamily="34" charset="0"/>
                <a:ea typeface="Verdana" panose="020B0604030504040204" pitchFamily="34" charset="0"/>
                <a:cs typeface="Microsoft Sans Serif"/>
              </a:rPr>
              <a:t> </a:t>
            </a:r>
            <a:r>
              <a:rPr lang="en-US" sz="2450" spc="195" dirty="0">
                <a:solidFill>
                  <a:srgbClr val="FFFFFF"/>
                </a:solidFill>
                <a:latin typeface="Verdana" panose="020B0604030504040204" pitchFamily="34" charset="0"/>
                <a:ea typeface="Verdana" panose="020B0604030504040204" pitchFamily="34" charset="0"/>
                <a:cs typeface="Microsoft Sans Serif"/>
              </a:rPr>
              <a:t>be</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390" dirty="0">
                <a:solidFill>
                  <a:srgbClr val="FFFFFF"/>
                </a:solidFill>
                <a:latin typeface="Verdana" panose="020B0604030504040204" pitchFamily="34" charset="0"/>
                <a:ea typeface="Verdana" panose="020B0604030504040204" pitchFamily="34" charset="0"/>
                <a:cs typeface="Microsoft Sans Serif"/>
              </a:rPr>
              <a:t>wet</a:t>
            </a:r>
            <a:r>
              <a:rPr lang="en-US" sz="2450" spc="100" dirty="0">
                <a:solidFill>
                  <a:srgbClr val="FFFFFF"/>
                </a:solidFill>
                <a:latin typeface="Verdana" panose="020B0604030504040204" pitchFamily="34" charset="0"/>
                <a:ea typeface="Verdana" panose="020B0604030504040204" pitchFamily="34" charset="0"/>
                <a:cs typeface="Microsoft Sans Serif"/>
              </a:rPr>
              <a:t> </a:t>
            </a:r>
            <a:r>
              <a:rPr lang="en-US" sz="2450" spc="75" dirty="0">
                <a:solidFill>
                  <a:srgbClr val="FFFFFF"/>
                </a:solidFill>
                <a:latin typeface="Verdana" panose="020B0604030504040204" pitchFamily="34" charset="0"/>
                <a:ea typeface="Verdana" panose="020B0604030504040204" pitchFamily="34" charset="0"/>
                <a:cs typeface="Microsoft Sans Serif"/>
              </a:rPr>
              <a:t>signed.</a:t>
            </a:r>
            <a:endParaRPr lang="en-US" sz="2450" dirty="0">
              <a:latin typeface="Verdana" panose="020B0604030504040204" pitchFamily="34" charset="0"/>
              <a:ea typeface="Verdana" panose="020B0604030504040204" pitchFamily="34" charset="0"/>
              <a:cs typeface="Microsoft Sans Serif"/>
            </a:endParaRPr>
          </a:p>
          <a:p>
            <a:pPr marL="12065" marR="129539" algn="ctr">
              <a:lnSpc>
                <a:spcPct val="107100"/>
              </a:lnSpc>
              <a:spcBef>
                <a:spcPts val="95"/>
              </a:spcBef>
            </a:pPr>
            <a:endParaRPr lang="en-US" sz="2450" spc="-170" dirty="0">
              <a:solidFill>
                <a:srgbClr val="FFFFFF"/>
              </a:solidFill>
              <a:latin typeface="Microsoft Sans Serif"/>
              <a:cs typeface="Microsoft Sans Serif"/>
            </a:endParaRPr>
          </a:p>
          <a:p>
            <a:pPr marL="12065" marR="129539" algn="ctr">
              <a:lnSpc>
                <a:spcPct val="107100"/>
              </a:lnSpc>
              <a:spcBef>
                <a:spcPts val="95"/>
              </a:spcBef>
            </a:pPr>
            <a:r>
              <a:rPr lang="en-US" sz="2450" spc="-170" dirty="0">
                <a:solidFill>
                  <a:srgbClr val="FFFFFF"/>
                </a:solidFill>
                <a:latin typeface="Verdana"/>
                <a:cs typeface="Verdana"/>
              </a:rPr>
              <a:t>Please</a:t>
            </a:r>
            <a:r>
              <a:rPr lang="en-US" sz="2450" spc="-235" dirty="0">
                <a:solidFill>
                  <a:srgbClr val="FFFFFF"/>
                </a:solidFill>
                <a:latin typeface="Verdana"/>
                <a:cs typeface="Verdana"/>
              </a:rPr>
              <a:t> </a:t>
            </a:r>
            <a:r>
              <a:rPr lang="en-US" sz="2450" spc="-295" dirty="0">
                <a:solidFill>
                  <a:srgbClr val="FFFFFF"/>
                </a:solidFill>
                <a:latin typeface="Verdana"/>
                <a:cs typeface="Verdana"/>
              </a:rPr>
              <a:t>make</a:t>
            </a:r>
            <a:r>
              <a:rPr lang="en-US" sz="2450" spc="-235" dirty="0">
                <a:solidFill>
                  <a:srgbClr val="FFFFFF"/>
                </a:solidFill>
                <a:latin typeface="Verdana"/>
                <a:cs typeface="Verdana"/>
              </a:rPr>
              <a:t> </a:t>
            </a:r>
            <a:r>
              <a:rPr lang="en-US" sz="2450" spc="-210" dirty="0">
                <a:solidFill>
                  <a:srgbClr val="FFFFFF"/>
                </a:solidFill>
                <a:latin typeface="Verdana"/>
                <a:cs typeface="Verdana"/>
              </a:rPr>
              <a:t>sure</a:t>
            </a:r>
            <a:r>
              <a:rPr lang="en-US" sz="2450" spc="-235" dirty="0">
                <a:solidFill>
                  <a:srgbClr val="FFFFFF"/>
                </a:solidFill>
                <a:latin typeface="Verdana"/>
                <a:cs typeface="Verdana"/>
              </a:rPr>
              <a:t> </a:t>
            </a:r>
            <a:r>
              <a:rPr lang="en-US" sz="2450" spc="-210" dirty="0">
                <a:solidFill>
                  <a:srgbClr val="FFFFFF"/>
                </a:solidFill>
                <a:latin typeface="Verdana"/>
                <a:cs typeface="Verdana"/>
              </a:rPr>
              <a:t>that</a:t>
            </a:r>
            <a:r>
              <a:rPr lang="en-US" sz="2450" spc="-235" dirty="0">
                <a:solidFill>
                  <a:srgbClr val="FFFFFF"/>
                </a:solidFill>
                <a:latin typeface="Verdana"/>
                <a:cs typeface="Verdana"/>
              </a:rPr>
              <a:t> </a:t>
            </a:r>
            <a:r>
              <a:rPr lang="en-US" sz="2450" spc="-180" dirty="0">
                <a:solidFill>
                  <a:srgbClr val="FFFFFF"/>
                </a:solidFill>
                <a:latin typeface="Verdana"/>
                <a:cs typeface="Verdana"/>
              </a:rPr>
              <a:t>the</a:t>
            </a:r>
            <a:r>
              <a:rPr lang="en-US" sz="2450" spc="-229" dirty="0">
                <a:solidFill>
                  <a:srgbClr val="FFFFFF"/>
                </a:solidFill>
                <a:latin typeface="Verdana"/>
                <a:cs typeface="Verdana"/>
              </a:rPr>
              <a:t> </a:t>
            </a:r>
            <a:r>
              <a:rPr lang="en-US" sz="2450" spc="-220" dirty="0">
                <a:solidFill>
                  <a:srgbClr val="FFFFFF"/>
                </a:solidFill>
                <a:latin typeface="Verdana"/>
                <a:cs typeface="Verdana"/>
              </a:rPr>
              <a:t>days</a:t>
            </a:r>
            <a:r>
              <a:rPr lang="en-US" sz="2450" spc="-235" dirty="0">
                <a:solidFill>
                  <a:srgbClr val="FFFFFF"/>
                </a:solidFill>
                <a:latin typeface="Verdana"/>
                <a:cs typeface="Verdana"/>
              </a:rPr>
              <a:t> </a:t>
            </a:r>
            <a:r>
              <a:rPr lang="en-US" sz="2450" spc="-180" dirty="0">
                <a:solidFill>
                  <a:srgbClr val="FFFFFF"/>
                </a:solidFill>
                <a:latin typeface="Verdana"/>
                <a:cs typeface="Verdana"/>
              </a:rPr>
              <a:t>total</a:t>
            </a:r>
            <a:r>
              <a:rPr lang="en-US" sz="2450" spc="-235" dirty="0">
                <a:solidFill>
                  <a:srgbClr val="FFFFFF"/>
                </a:solidFill>
                <a:latin typeface="Verdana"/>
                <a:cs typeface="Verdana"/>
              </a:rPr>
              <a:t> </a:t>
            </a:r>
            <a:r>
              <a:rPr lang="en-US" sz="2450" spc="-180" dirty="0">
                <a:solidFill>
                  <a:srgbClr val="FFFFFF"/>
                </a:solidFill>
                <a:latin typeface="Verdana"/>
                <a:cs typeface="Verdana"/>
              </a:rPr>
              <a:t>30</a:t>
            </a:r>
            <a:r>
              <a:rPr lang="en-US" sz="2450" spc="-235" dirty="0">
                <a:solidFill>
                  <a:srgbClr val="FFFFFF"/>
                </a:solidFill>
                <a:latin typeface="Verdana"/>
                <a:cs typeface="Verdana"/>
              </a:rPr>
              <a:t> working </a:t>
            </a:r>
            <a:r>
              <a:rPr lang="en-US" sz="2450" spc="-280" dirty="0">
                <a:solidFill>
                  <a:srgbClr val="FFFFFF"/>
                </a:solidFill>
                <a:latin typeface="Verdana"/>
                <a:cs typeface="Verdana"/>
              </a:rPr>
              <a:t>days. </a:t>
            </a:r>
            <a:r>
              <a:rPr lang="en-US" sz="2450" spc="-114" dirty="0">
                <a:solidFill>
                  <a:srgbClr val="FFFFFF"/>
                </a:solidFill>
                <a:latin typeface="Verdana"/>
                <a:cs typeface="Verdana"/>
              </a:rPr>
              <a:t>Public</a:t>
            </a:r>
            <a:r>
              <a:rPr lang="en-US" sz="2450" spc="-225" dirty="0">
                <a:solidFill>
                  <a:srgbClr val="FFFFFF"/>
                </a:solidFill>
                <a:latin typeface="Verdana"/>
                <a:cs typeface="Verdana"/>
              </a:rPr>
              <a:t> </a:t>
            </a:r>
            <a:r>
              <a:rPr lang="en-US" sz="2450" spc="-190" dirty="0">
                <a:solidFill>
                  <a:srgbClr val="FFFFFF"/>
                </a:solidFill>
                <a:latin typeface="Verdana"/>
                <a:cs typeface="Verdana"/>
              </a:rPr>
              <a:t>holidays</a:t>
            </a:r>
            <a:r>
              <a:rPr lang="en-US" sz="2450" spc="-220" dirty="0">
                <a:solidFill>
                  <a:srgbClr val="FFFFFF"/>
                </a:solidFill>
                <a:latin typeface="Verdana"/>
                <a:cs typeface="Verdana"/>
              </a:rPr>
              <a:t> </a:t>
            </a:r>
            <a:r>
              <a:rPr lang="en-US" sz="2450" spc="-165" dirty="0">
                <a:solidFill>
                  <a:srgbClr val="FFFFFF"/>
                </a:solidFill>
                <a:latin typeface="Verdana"/>
                <a:cs typeface="Verdana"/>
              </a:rPr>
              <a:t>should</a:t>
            </a:r>
            <a:r>
              <a:rPr lang="en-US" sz="2450" spc="-220" dirty="0">
                <a:solidFill>
                  <a:srgbClr val="FFFFFF"/>
                </a:solidFill>
                <a:latin typeface="Verdana"/>
                <a:cs typeface="Verdana"/>
              </a:rPr>
              <a:t> </a:t>
            </a:r>
            <a:r>
              <a:rPr lang="en-US" sz="2450" spc="-145" dirty="0">
                <a:solidFill>
                  <a:srgbClr val="FFFFFF"/>
                </a:solidFill>
                <a:latin typeface="Verdana"/>
                <a:cs typeface="Verdana"/>
              </a:rPr>
              <a:t>be</a:t>
            </a:r>
            <a:r>
              <a:rPr lang="en-US" sz="2450" spc="-220" dirty="0">
                <a:solidFill>
                  <a:srgbClr val="FFFFFF"/>
                </a:solidFill>
                <a:latin typeface="Verdana"/>
                <a:cs typeface="Verdana"/>
              </a:rPr>
              <a:t> </a:t>
            </a:r>
            <a:r>
              <a:rPr lang="en-US" sz="2450" spc="-190" dirty="0">
                <a:solidFill>
                  <a:srgbClr val="FFFFFF"/>
                </a:solidFill>
                <a:latin typeface="Verdana"/>
                <a:cs typeface="Verdana"/>
              </a:rPr>
              <a:t>excluded.</a:t>
            </a:r>
            <a:r>
              <a:rPr lang="en-US" sz="2450" spc="-220" dirty="0">
                <a:solidFill>
                  <a:srgbClr val="FFFFFF"/>
                </a:solidFill>
                <a:latin typeface="Verdana"/>
                <a:cs typeface="Verdana"/>
              </a:rPr>
              <a:t> </a:t>
            </a:r>
            <a:r>
              <a:rPr lang="en-US" sz="2450" spc="-290" dirty="0">
                <a:solidFill>
                  <a:srgbClr val="FFFFFF"/>
                </a:solidFill>
                <a:latin typeface="Verdana"/>
                <a:cs typeface="Verdana"/>
              </a:rPr>
              <a:t>In</a:t>
            </a:r>
            <a:r>
              <a:rPr lang="en-US" sz="2450" spc="-220" dirty="0">
                <a:solidFill>
                  <a:srgbClr val="FFFFFF"/>
                </a:solidFill>
                <a:latin typeface="Verdana"/>
                <a:cs typeface="Verdana"/>
              </a:rPr>
              <a:t> </a:t>
            </a:r>
            <a:r>
              <a:rPr lang="en-US" sz="2450" spc="-165" dirty="0">
                <a:solidFill>
                  <a:srgbClr val="FFFFFF"/>
                </a:solidFill>
                <a:latin typeface="Verdana"/>
                <a:cs typeface="Verdana"/>
              </a:rPr>
              <a:t>possible</a:t>
            </a:r>
            <a:r>
              <a:rPr lang="en-US" sz="2450" spc="-225" dirty="0">
                <a:solidFill>
                  <a:srgbClr val="FFFFFF"/>
                </a:solidFill>
                <a:latin typeface="Verdana"/>
                <a:cs typeface="Verdana"/>
              </a:rPr>
              <a:t> </a:t>
            </a:r>
            <a:r>
              <a:rPr lang="en-US" sz="2450" spc="-155" dirty="0">
                <a:solidFill>
                  <a:srgbClr val="FFFFFF"/>
                </a:solidFill>
                <a:latin typeface="Verdana"/>
                <a:cs typeface="Verdana"/>
              </a:rPr>
              <a:t>cases, if</a:t>
            </a:r>
            <a:r>
              <a:rPr lang="en-US" sz="2450" spc="-235" dirty="0">
                <a:solidFill>
                  <a:srgbClr val="FFFFFF"/>
                </a:solidFill>
                <a:latin typeface="Verdana"/>
                <a:cs typeface="Verdana"/>
              </a:rPr>
              <a:t> </a:t>
            </a:r>
            <a:r>
              <a:rPr lang="en-US" sz="2450" spc="-195" dirty="0">
                <a:solidFill>
                  <a:srgbClr val="FFFFFF"/>
                </a:solidFill>
                <a:latin typeface="Verdana"/>
                <a:cs typeface="Verdana"/>
              </a:rPr>
              <a:t>there</a:t>
            </a:r>
            <a:r>
              <a:rPr lang="en-US" sz="2450" spc="-235" dirty="0">
                <a:solidFill>
                  <a:srgbClr val="FFFFFF"/>
                </a:solidFill>
                <a:latin typeface="Verdana"/>
                <a:cs typeface="Verdana"/>
              </a:rPr>
              <a:t> </a:t>
            </a:r>
            <a:r>
              <a:rPr lang="en-US" sz="2450" spc="-229" dirty="0">
                <a:solidFill>
                  <a:srgbClr val="FFFFFF"/>
                </a:solidFill>
                <a:latin typeface="Verdana"/>
                <a:cs typeface="Verdana"/>
              </a:rPr>
              <a:t>are</a:t>
            </a:r>
            <a:r>
              <a:rPr lang="en-US" sz="2450" spc="-235" dirty="0">
                <a:solidFill>
                  <a:srgbClr val="FFFFFF"/>
                </a:solidFill>
                <a:latin typeface="Verdana"/>
                <a:cs typeface="Verdana"/>
              </a:rPr>
              <a:t> </a:t>
            </a:r>
            <a:r>
              <a:rPr lang="en-US" sz="2450" spc="-245" dirty="0">
                <a:solidFill>
                  <a:srgbClr val="FFFFFF"/>
                </a:solidFill>
                <a:latin typeface="Verdana"/>
                <a:cs typeface="Verdana"/>
              </a:rPr>
              <a:t>weeks</a:t>
            </a:r>
            <a:r>
              <a:rPr lang="en-US" sz="2450" spc="-229" dirty="0">
                <a:solidFill>
                  <a:srgbClr val="FFFFFF"/>
                </a:solidFill>
                <a:latin typeface="Verdana"/>
                <a:cs typeface="Verdana"/>
              </a:rPr>
              <a:t> </a:t>
            </a:r>
            <a:r>
              <a:rPr lang="en-US" sz="2450" spc="-210" dirty="0">
                <a:solidFill>
                  <a:srgbClr val="FFFFFF"/>
                </a:solidFill>
                <a:latin typeface="Verdana"/>
                <a:cs typeface="Verdana"/>
              </a:rPr>
              <a:t>that</a:t>
            </a:r>
            <a:r>
              <a:rPr lang="en-US" sz="2450" spc="-235" dirty="0">
                <a:solidFill>
                  <a:srgbClr val="FFFFFF"/>
                </a:solidFill>
                <a:latin typeface="Verdana"/>
                <a:cs typeface="Verdana"/>
              </a:rPr>
              <a:t> </a:t>
            </a:r>
            <a:r>
              <a:rPr lang="en-US" sz="2450" spc="-120" dirty="0">
                <a:solidFill>
                  <a:srgbClr val="FFFFFF"/>
                </a:solidFill>
                <a:latin typeface="Verdana"/>
                <a:cs typeface="Verdana"/>
              </a:rPr>
              <a:t>coincide</a:t>
            </a:r>
            <a:r>
              <a:rPr lang="en-US" sz="2450" spc="-235" dirty="0">
                <a:solidFill>
                  <a:srgbClr val="FFFFFF"/>
                </a:solidFill>
                <a:latin typeface="Verdana"/>
                <a:cs typeface="Verdana"/>
              </a:rPr>
              <a:t> </a:t>
            </a:r>
            <a:r>
              <a:rPr lang="en-US" sz="2450" spc="-225" dirty="0">
                <a:solidFill>
                  <a:srgbClr val="FFFFFF"/>
                </a:solidFill>
                <a:latin typeface="Verdana"/>
                <a:cs typeface="Verdana"/>
              </a:rPr>
              <a:t>with</a:t>
            </a:r>
            <a:r>
              <a:rPr lang="en-US" sz="2450" spc="-229" dirty="0">
                <a:solidFill>
                  <a:srgbClr val="FFFFFF"/>
                </a:solidFill>
                <a:latin typeface="Verdana"/>
                <a:cs typeface="Verdana"/>
              </a:rPr>
              <a:t> </a:t>
            </a:r>
            <a:r>
              <a:rPr lang="en-US" sz="2450" spc="-280" dirty="0">
                <a:solidFill>
                  <a:srgbClr val="FFFFFF"/>
                </a:solidFill>
                <a:latin typeface="Verdana"/>
                <a:cs typeface="Verdana"/>
              </a:rPr>
              <a:t>exams</a:t>
            </a:r>
            <a:r>
              <a:rPr lang="en-US" sz="2450" spc="-235" dirty="0">
                <a:solidFill>
                  <a:srgbClr val="FFFFFF"/>
                </a:solidFill>
                <a:latin typeface="Verdana"/>
                <a:cs typeface="Verdana"/>
              </a:rPr>
              <a:t> </a:t>
            </a:r>
            <a:r>
              <a:rPr lang="en-US" sz="2450" spc="-295" dirty="0">
                <a:solidFill>
                  <a:srgbClr val="FFFFFF"/>
                </a:solidFill>
                <a:latin typeface="Verdana"/>
                <a:cs typeface="Verdana"/>
              </a:rPr>
              <a:t>(midterm, </a:t>
            </a:r>
            <a:r>
              <a:rPr lang="en-US" sz="2450" spc="-180" dirty="0">
                <a:solidFill>
                  <a:srgbClr val="FFFFFF"/>
                </a:solidFill>
                <a:latin typeface="Verdana"/>
                <a:cs typeface="Verdana"/>
              </a:rPr>
              <a:t>final</a:t>
            </a:r>
            <a:r>
              <a:rPr lang="en-US" sz="2450" spc="-240" dirty="0">
                <a:solidFill>
                  <a:srgbClr val="FFFFFF"/>
                </a:solidFill>
                <a:latin typeface="Verdana"/>
                <a:cs typeface="Verdana"/>
              </a:rPr>
              <a:t> </a:t>
            </a:r>
            <a:r>
              <a:rPr lang="en-US" sz="2450" spc="-190" dirty="0">
                <a:solidFill>
                  <a:srgbClr val="FFFFFF"/>
                </a:solidFill>
                <a:latin typeface="Verdana"/>
                <a:cs typeface="Verdana"/>
              </a:rPr>
              <a:t>and</a:t>
            </a:r>
            <a:r>
              <a:rPr lang="en-US" sz="2450" spc="-235" dirty="0">
                <a:solidFill>
                  <a:srgbClr val="FFFFFF"/>
                </a:solidFill>
                <a:latin typeface="Verdana"/>
                <a:cs typeface="Verdana"/>
              </a:rPr>
              <a:t> </a:t>
            </a:r>
            <a:r>
              <a:rPr lang="en-US" sz="2450" spc="-270" dirty="0">
                <a:solidFill>
                  <a:srgbClr val="FFFFFF"/>
                </a:solidFill>
                <a:latin typeface="Verdana"/>
                <a:cs typeface="Verdana"/>
              </a:rPr>
              <a:t>make-</a:t>
            </a:r>
            <a:r>
              <a:rPr lang="en-US" sz="2450" spc="-285" dirty="0">
                <a:solidFill>
                  <a:srgbClr val="FFFFFF"/>
                </a:solidFill>
                <a:latin typeface="Verdana"/>
                <a:cs typeface="Verdana"/>
              </a:rPr>
              <a:t>up),</a:t>
            </a:r>
            <a:r>
              <a:rPr lang="en-US" sz="2450" spc="-235" dirty="0">
                <a:solidFill>
                  <a:srgbClr val="FFFFFF"/>
                </a:solidFill>
                <a:latin typeface="Verdana"/>
                <a:cs typeface="Verdana"/>
              </a:rPr>
              <a:t> </a:t>
            </a:r>
            <a:r>
              <a:rPr lang="en-US" sz="2450" spc="-175" dirty="0">
                <a:solidFill>
                  <a:srgbClr val="FFFFFF"/>
                </a:solidFill>
                <a:latin typeface="Verdana"/>
                <a:cs typeface="Verdana"/>
              </a:rPr>
              <a:t>it</a:t>
            </a:r>
            <a:r>
              <a:rPr lang="en-US" sz="2450" spc="-235" dirty="0">
                <a:solidFill>
                  <a:srgbClr val="FFFFFF"/>
                </a:solidFill>
                <a:latin typeface="Verdana"/>
                <a:cs typeface="Verdana"/>
              </a:rPr>
              <a:t> </a:t>
            </a:r>
            <a:r>
              <a:rPr lang="en-US" sz="2450" spc="-185" dirty="0">
                <a:solidFill>
                  <a:srgbClr val="FFFFFF"/>
                </a:solidFill>
                <a:latin typeface="Verdana"/>
                <a:cs typeface="Verdana"/>
              </a:rPr>
              <a:t>is</a:t>
            </a:r>
            <a:r>
              <a:rPr lang="en-US" sz="2450" spc="-235" dirty="0">
                <a:solidFill>
                  <a:srgbClr val="FFFFFF"/>
                </a:solidFill>
                <a:latin typeface="Verdana"/>
                <a:cs typeface="Verdana"/>
              </a:rPr>
              <a:t> </a:t>
            </a:r>
            <a:r>
              <a:rPr lang="en-US" sz="2450" spc="-254" dirty="0">
                <a:solidFill>
                  <a:srgbClr val="FFFFFF"/>
                </a:solidFill>
                <a:latin typeface="Verdana"/>
                <a:cs typeface="Verdana"/>
              </a:rPr>
              <a:t>more</a:t>
            </a:r>
            <a:r>
              <a:rPr lang="en-US" sz="2450" spc="-235" dirty="0">
                <a:solidFill>
                  <a:srgbClr val="FFFFFF"/>
                </a:solidFill>
                <a:latin typeface="Verdana"/>
                <a:cs typeface="Verdana"/>
              </a:rPr>
              <a:t> </a:t>
            </a:r>
            <a:r>
              <a:rPr lang="en-US" sz="2450" spc="-170" dirty="0">
                <a:solidFill>
                  <a:srgbClr val="FFFFFF"/>
                </a:solidFill>
                <a:latin typeface="Verdana"/>
                <a:cs typeface="Verdana"/>
              </a:rPr>
              <a:t>accurate</a:t>
            </a:r>
            <a:r>
              <a:rPr lang="en-US" sz="2450" spc="-235" dirty="0">
                <a:solidFill>
                  <a:srgbClr val="FFFFFF"/>
                </a:solidFill>
                <a:latin typeface="Verdana"/>
                <a:cs typeface="Verdana"/>
              </a:rPr>
              <a:t> </a:t>
            </a:r>
            <a:r>
              <a:rPr lang="en-US" sz="2450" spc="-170" dirty="0">
                <a:solidFill>
                  <a:srgbClr val="FFFFFF"/>
                </a:solidFill>
                <a:latin typeface="Verdana"/>
                <a:cs typeface="Verdana"/>
              </a:rPr>
              <a:t>to</a:t>
            </a:r>
            <a:r>
              <a:rPr lang="en-US" sz="2450" spc="-235" dirty="0">
                <a:solidFill>
                  <a:srgbClr val="FFFFFF"/>
                </a:solidFill>
                <a:latin typeface="Verdana"/>
                <a:cs typeface="Verdana"/>
              </a:rPr>
              <a:t> </a:t>
            </a:r>
            <a:r>
              <a:rPr lang="en-US" sz="2450" spc="-180" dirty="0">
                <a:solidFill>
                  <a:srgbClr val="FFFFFF"/>
                </a:solidFill>
                <a:latin typeface="Verdana"/>
                <a:cs typeface="Verdana"/>
              </a:rPr>
              <a:t>subtract</a:t>
            </a:r>
            <a:r>
              <a:rPr lang="en-US" sz="2450" spc="-240" dirty="0">
                <a:solidFill>
                  <a:srgbClr val="FFFFFF"/>
                </a:solidFill>
                <a:latin typeface="Verdana"/>
                <a:cs typeface="Verdana"/>
              </a:rPr>
              <a:t> </a:t>
            </a:r>
            <a:r>
              <a:rPr lang="en-US" sz="2450" spc="-25" dirty="0">
                <a:solidFill>
                  <a:srgbClr val="FFFFFF"/>
                </a:solidFill>
                <a:latin typeface="Verdana"/>
                <a:cs typeface="Verdana"/>
              </a:rPr>
              <a:t>the </a:t>
            </a:r>
            <a:r>
              <a:rPr lang="en-US" sz="2450" spc="-190" dirty="0">
                <a:solidFill>
                  <a:srgbClr val="FFFFFF"/>
                </a:solidFill>
                <a:latin typeface="Verdana"/>
                <a:cs typeface="Verdana"/>
              </a:rPr>
              <a:t>whole</a:t>
            </a:r>
            <a:r>
              <a:rPr lang="en-US" sz="2450" spc="-265" dirty="0">
                <a:solidFill>
                  <a:srgbClr val="FFFFFF"/>
                </a:solidFill>
                <a:latin typeface="Verdana"/>
                <a:cs typeface="Verdana"/>
              </a:rPr>
              <a:t> </a:t>
            </a:r>
            <a:r>
              <a:rPr lang="en-US" sz="2450" spc="-295" dirty="0">
                <a:solidFill>
                  <a:srgbClr val="FFFFFF"/>
                </a:solidFill>
                <a:latin typeface="Verdana"/>
                <a:cs typeface="Verdana"/>
              </a:rPr>
              <a:t>week.</a:t>
            </a:r>
            <a:endParaRPr lang="en-US" sz="2450" dirty="0">
              <a:latin typeface="Verdana"/>
              <a:cs typeface="Verdana"/>
            </a:endParaRPr>
          </a:p>
          <a:p>
            <a:pPr marL="12065" marR="129539" algn="ctr">
              <a:lnSpc>
                <a:spcPct val="107100"/>
              </a:lnSpc>
              <a:spcBef>
                <a:spcPts val="95"/>
              </a:spcBef>
            </a:pPr>
            <a:endParaRPr lang="en-US" sz="2300" spc="-180" dirty="0">
              <a:solidFill>
                <a:srgbClr val="FFFFFF"/>
              </a:solidFill>
              <a:latin typeface="Verdana"/>
              <a:cs typeface="Verdana"/>
            </a:endParaRPr>
          </a:p>
          <a:p>
            <a:pPr marL="12065" marR="129539" algn="ctr">
              <a:lnSpc>
                <a:spcPct val="107100"/>
              </a:lnSpc>
              <a:spcBef>
                <a:spcPts val="95"/>
              </a:spcBef>
            </a:pPr>
            <a:r>
              <a:rPr lang="en-US" sz="2450" spc="-180" dirty="0">
                <a:solidFill>
                  <a:srgbClr val="FFFFFF"/>
                </a:solidFill>
                <a:latin typeface="Verdana"/>
                <a:cs typeface="Verdana"/>
              </a:rPr>
              <a:t>                        </a:t>
            </a:r>
            <a:r>
              <a:rPr lang="tr-TR" sz="2450" spc="-180" dirty="0">
                <a:solidFill>
                  <a:srgbClr val="FFFFFF"/>
                </a:solidFill>
                <a:latin typeface="Verdana"/>
                <a:cs typeface="Verdana"/>
              </a:rPr>
              <a:t>  </a:t>
            </a:r>
            <a:r>
              <a:rPr lang="tr-TR" sz="2450" spc="-180" dirty="0" err="1">
                <a:solidFill>
                  <a:schemeClr val="bg1"/>
                </a:solidFill>
                <a:latin typeface="Verdana"/>
                <a:cs typeface="Verdana"/>
              </a:rPr>
              <a:t>You</a:t>
            </a:r>
            <a:r>
              <a:rPr lang="tr-TR" sz="2450" spc="-180" dirty="0">
                <a:solidFill>
                  <a:schemeClr val="bg1"/>
                </a:solidFill>
                <a:latin typeface="Verdana"/>
                <a:cs typeface="Verdana"/>
              </a:rPr>
              <a:t> </a:t>
            </a:r>
            <a:r>
              <a:rPr lang="tr-TR" sz="2450" spc="-180" dirty="0" err="1">
                <a:solidFill>
                  <a:schemeClr val="bg1"/>
                </a:solidFill>
                <a:latin typeface="Verdana"/>
                <a:cs typeface="Verdana"/>
              </a:rPr>
              <a:t>should</a:t>
            </a:r>
            <a:r>
              <a:rPr lang="tr-TR" sz="2450" spc="-180" dirty="0">
                <a:solidFill>
                  <a:schemeClr val="bg1"/>
                </a:solidFill>
                <a:latin typeface="Verdana"/>
                <a:cs typeface="Verdana"/>
              </a:rPr>
              <a:t> </a:t>
            </a:r>
            <a:r>
              <a:rPr lang="tr-TR" sz="2450" spc="-180" dirty="0" err="1">
                <a:solidFill>
                  <a:schemeClr val="bg1"/>
                </a:solidFill>
                <a:latin typeface="Verdana"/>
                <a:cs typeface="Verdana"/>
              </a:rPr>
              <a:t>fill</a:t>
            </a:r>
            <a:r>
              <a:rPr lang="tr-TR" sz="2450" spc="-180" dirty="0">
                <a:solidFill>
                  <a:schemeClr val="bg1"/>
                </a:solidFill>
                <a:latin typeface="Verdana"/>
                <a:cs typeface="Verdana"/>
              </a:rPr>
              <a:t> </a:t>
            </a:r>
            <a:r>
              <a:rPr lang="tr-TR" sz="2450" spc="-180" dirty="0">
                <a:solidFill>
                  <a:srgbClr val="FFFFFF"/>
                </a:solidFill>
                <a:latin typeface="Verdana"/>
                <a:cs typeface="Verdana"/>
              </a:rPr>
              <a:t>t</a:t>
            </a:r>
            <a:r>
              <a:rPr lang="en-US" sz="2450" spc="-180" dirty="0">
                <a:solidFill>
                  <a:srgbClr val="FFFFFF"/>
                </a:solidFill>
                <a:latin typeface="Verdana"/>
                <a:cs typeface="Verdana"/>
              </a:rPr>
              <a:t>he official website link of the company</a:t>
            </a:r>
          </a:p>
          <a:p>
            <a:pPr marL="12065" marR="129539" algn="ctr">
              <a:lnSpc>
                <a:spcPct val="107100"/>
              </a:lnSpc>
              <a:spcBef>
                <a:spcPts val="95"/>
              </a:spcBef>
            </a:pPr>
            <a:r>
              <a:rPr lang="en-US" sz="2300" spc="-180" dirty="0">
                <a:solidFill>
                  <a:srgbClr val="FFFFFF"/>
                </a:solidFill>
                <a:latin typeface="Verdana"/>
                <a:cs typeface="Verdana"/>
              </a:rPr>
              <a:t> </a:t>
            </a:r>
          </a:p>
          <a:p>
            <a:pPr marL="1031875">
              <a:lnSpc>
                <a:spcPct val="150000"/>
              </a:lnSpc>
              <a:spcBef>
                <a:spcPts val="125"/>
              </a:spcBef>
            </a:pPr>
            <a:r>
              <a:rPr lang="tr-TR" sz="2400" spc="100" dirty="0">
                <a:solidFill>
                  <a:srgbClr val="FFFFFF"/>
                </a:solidFill>
                <a:latin typeface="Microsoft Sans Serif"/>
                <a:cs typeface="Microsoft Sans Serif"/>
              </a:rPr>
              <a:t> 		       </a:t>
            </a:r>
            <a:r>
              <a:rPr lang="en-US" sz="2400" spc="100" dirty="0">
                <a:solidFill>
                  <a:srgbClr val="FFFFFF"/>
                </a:solidFill>
                <a:latin typeface="Microsoft Sans Serif"/>
                <a:cs typeface="Microsoft Sans Serif"/>
              </a:rPr>
              <a:t> </a:t>
            </a:r>
            <a:r>
              <a:rPr lang="tr-TR" sz="2400" spc="-180" dirty="0" err="1">
                <a:solidFill>
                  <a:schemeClr val="bg1"/>
                </a:solidFill>
                <a:latin typeface="Verdana"/>
                <a:cs typeface="Verdana"/>
              </a:rPr>
              <a:t>You</a:t>
            </a:r>
            <a:r>
              <a:rPr lang="tr-TR" sz="2400" spc="-180" dirty="0">
                <a:solidFill>
                  <a:schemeClr val="bg1"/>
                </a:solidFill>
                <a:latin typeface="Verdana"/>
                <a:cs typeface="Verdana"/>
              </a:rPr>
              <a:t> </a:t>
            </a:r>
            <a:r>
              <a:rPr lang="tr-TR" sz="2400" spc="-180" dirty="0" err="1">
                <a:solidFill>
                  <a:schemeClr val="bg1"/>
                </a:solidFill>
                <a:latin typeface="Verdana"/>
                <a:cs typeface="Verdana"/>
              </a:rPr>
              <a:t>should</a:t>
            </a:r>
            <a:r>
              <a:rPr lang="tr-TR" sz="2400" spc="-180" dirty="0">
                <a:solidFill>
                  <a:schemeClr val="bg1"/>
                </a:solidFill>
                <a:latin typeface="Verdana"/>
                <a:cs typeface="Verdana"/>
              </a:rPr>
              <a:t> </a:t>
            </a:r>
            <a:r>
              <a:rPr lang="tr-TR" sz="2400" spc="-180" dirty="0" err="1">
                <a:solidFill>
                  <a:schemeClr val="bg1"/>
                </a:solidFill>
                <a:latin typeface="Verdana"/>
                <a:cs typeface="Verdana"/>
              </a:rPr>
              <a:t>fill</a:t>
            </a:r>
            <a:r>
              <a:rPr lang="tr-TR" sz="2400" spc="-180" dirty="0">
                <a:solidFill>
                  <a:schemeClr val="bg1"/>
                </a:solidFill>
                <a:latin typeface="Verdana"/>
                <a:cs typeface="Verdana"/>
              </a:rPr>
              <a:t> t</a:t>
            </a:r>
            <a:r>
              <a:rPr lang="en-US" sz="2450" spc="100" dirty="0">
                <a:solidFill>
                  <a:srgbClr val="FFFFFF"/>
                </a:solidFill>
                <a:latin typeface="Verdana" panose="020B0604030504040204" pitchFamily="34" charset="0"/>
                <a:ea typeface="Verdana" panose="020B0604030504040204" pitchFamily="34" charset="0"/>
                <a:cs typeface="Microsoft Sans Serif"/>
              </a:rPr>
              <a:t>he official e-mail </a:t>
            </a:r>
            <a:r>
              <a:rPr lang="en-US" sz="2450" spc="100" dirty="0" err="1">
                <a:solidFill>
                  <a:srgbClr val="FFFFFF"/>
                </a:solidFill>
                <a:latin typeface="Verdana" panose="020B0604030504040204" pitchFamily="34" charset="0"/>
                <a:ea typeface="Verdana" panose="020B0604030504040204" pitchFamily="34" charset="0"/>
                <a:cs typeface="Microsoft Sans Serif"/>
              </a:rPr>
              <a:t>adress</a:t>
            </a:r>
            <a:endParaRPr lang="en-US" sz="2450" spc="100" dirty="0">
              <a:solidFill>
                <a:srgbClr val="FFFFFF"/>
              </a:solidFill>
              <a:latin typeface="Verdana" panose="020B0604030504040204" pitchFamily="34" charset="0"/>
              <a:ea typeface="Verdana" panose="020B0604030504040204" pitchFamily="34" charset="0"/>
              <a:cs typeface="Microsoft Sans Serif"/>
            </a:endParaRPr>
          </a:p>
          <a:p>
            <a:pPr marL="12065" marR="129539" algn="ctr">
              <a:lnSpc>
                <a:spcPct val="107100"/>
              </a:lnSpc>
              <a:spcBef>
                <a:spcPts val="95"/>
              </a:spcBef>
            </a:pPr>
            <a:endParaRPr lang="en-US" sz="2300" spc="-180" dirty="0">
              <a:solidFill>
                <a:srgbClr val="FFFFFF"/>
              </a:solidFill>
              <a:latin typeface="Verdana"/>
              <a:cs typeface="Verdana"/>
            </a:endParaRPr>
          </a:p>
          <a:p>
            <a:pPr marL="12065" marR="129539" algn="ctr">
              <a:lnSpc>
                <a:spcPct val="107100"/>
              </a:lnSpc>
              <a:spcBef>
                <a:spcPts val="95"/>
              </a:spcBef>
            </a:pPr>
            <a:endParaRPr lang="en-US" sz="2300" spc="-180" dirty="0">
              <a:solidFill>
                <a:srgbClr val="FFFFFF"/>
              </a:solidFill>
              <a:latin typeface="Verdana"/>
              <a:cs typeface="Verdana"/>
            </a:endParaRPr>
          </a:p>
          <a:p>
            <a:pPr marL="12065" marR="129539" algn="ctr">
              <a:lnSpc>
                <a:spcPct val="107100"/>
              </a:lnSpc>
              <a:spcBef>
                <a:spcPts val="95"/>
              </a:spcBef>
            </a:pPr>
            <a:endParaRPr lang="en-US" sz="2300" spc="-180" dirty="0">
              <a:solidFill>
                <a:srgbClr val="FFFFFF"/>
              </a:solidFill>
              <a:latin typeface="Verdana"/>
              <a:cs typeface="Verdana"/>
            </a:endParaRPr>
          </a:p>
          <a:p>
            <a:pPr marL="12065" marR="129539" algn="ctr">
              <a:lnSpc>
                <a:spcPct val="107100"/>
              </a:lnSpc>
              <a:spcBef>
                <a:spcPts val="95"/>
              </a:spcBef>
            </a:pPr>
            <a:r>
              <a:rPr lang="en-US" sz="2400" spc="-180" dirty="0">
                <a:solidFill>
                  <a:srgbClr val="FFFFFF"/>
                </a:solidFill>
                <a:latin typeface="Verdana"/>
                <a:cs typeface="Verdana"/>
              </a:rPr>
              <a:t>You</a:t>
            </a:r>
            <a:r>
              <a:rPr lang="en-US" sz="2400" spc="-235" dirty="0">
                <a:solidFill>
                  <a:srgbClr val="FFFFFF"/>
                </a:solidFill>
                <a:latin typeface="Verdana"/>
                <a:cs typeface="Verdana"/>
              </a:rPr>
              <a:t> </a:t>
            </a:r>
            <a:r>
              <a:rPr lang="en-US" sz="2400" spc="-254" dirty="0">
                <a:solidFill>
                  <a:srgbClr val="FFFFFF"/>
                </a:solidFill>
                <a:latin typeface="Verdana"/>
                <a:cs typeface="Verdana"/>
              </a:rPr>
              <a:t>must</a:t>
            </a:r>
            <a:r>
              <a:rPr lang="en-US" sz="2400" spc="-235" dirty="0">
                <a:solidFill>
                  <a:srgbClr val="FFFFFF"/>
                </a:solidFill>
                <a:latin typeface="Verdana"/>
                <a:cs typeface="Verdana"/>
              </a:rPr>
              <a:t> </a:t>
            </a:r>
            <a:r>
              <a:rPr lang="en-US" sz="2400" spc="-145" dirty="0">
                <a:solidFill>
                  <a:srgbClr val="FFFFFF"/>
                </a:solidFill>
                <a:latin typeface="Verdana"/>
                <a:cs typeface="Verdana"/>
              </a:rPr>
              <a:t>fill</a:t>
            </a:r>
            <a:r>
              <a:rPr lang="en-US" sz="2400" spc="-235" dirty="0">
                <a:solidFill>
                  <a:srgbClr val="FFFFFF"/>
                </a:solidFill>
                <a:latin typeface="Verdana"/>
                <a:cs typeface="Verdana"/>
              </a:rPr>
              <a:t> </a:t>
            </a:r>
            <a:r>
              <a:rPr lang="en-US" sz="2400" spc="-170" dirty="0">
                <a:solidFill>
                  <a:srgbClr val="FFFFFF"/>
                </a:solidFill>
                <a:latin typeface="Verdana"/>
                <a:cs typeface="Verdana"/>
              </a:rPr>
              <a:t>in</a:t>
            </a:r>
            <a:r>
              <a:rPr lang="en-US" sz="2400" spc="-235" dirty="0">
                <a:solidFill>
                  <a:srgbClr val="FFFFFF"/>
                </a:solidFill>
                <a:latin typeface="Verdana"/>
                <a:cs typeface="Verdana"/>
              </a:rPr>
              <a:t> </a:t>
            </a:r>
            <a:r>
              <a:rPr lang="en-US" sz="2400" spc="-220" dirty="0">
                <a:solidFill>
                  <a:srgbClr val="FFFFFF"/>
                </a:solidFill>
                <a:latin typeface="Verdana"/>
                <a:cs typeface="Verdana"/>
              </a:rPr>
              <a:t>your</a:t>
            </a:r>
            <a:r>
              <a:rPr lang="en-US" sz="2400" spc="-235" dirty="0">
                <a:solidFill>
                  <a:srgbClr val="FFFFFF"/>
                </a:solidFill>
                <a:latin typeface="Verdana"/>
                <a:cs typeface="Verdana"/>
              </a:rPr>
              <a:t> </a:t>
            </a:r>
            <a:r>
              <a:rPr lang="en-US" sz="2400" spc="-190" dirty="0">
                <a:solidFill>
                  <a:srgbClr val="FFFFFF"/>
                </a:solidFill>
                <a:latin typeface="Verdana"/>
                <a:cs typeface="Verdana"/>
              </a:rPr>
              <a:t>personal</a:t>
            </a:r>
            <a:r>
              <a:rPr lang="en-US" sz="2400" spc="-235" dirty="0">
                <a:solidFill>
                  <a:srgbClr val="FFFFFF"/>
                </a:solidFill>
                <a:latin typeface="Verdana"/>
                <a:cs typeface="Verdana"/>
              </a:rPr>
              <a:t> </a:t>
            </a:r>
            <a:r>
              <a:rPr lang="en-US" sz="2400" spc="-210" dirty="0">
                <a:solidFill>
                  <a:srgbClr val="FFFFFF"/>
                </a:solidFill>
                <a:latin typeface="Verdana"/>
                <a:cs typeface="Verdana"/>
              </a:rPr>
              <a:t>information</a:t>
            </a:r>
            <a:r>
              <a:rPr lang="en-US" sz="2400" spc="-235" dirty="0">
                <a:solidFill>
                  <a:srgbClr val="FFFFFF"/>
                </a:solidFill>
                <a:latin typeface="Verdana"/>
                <a:cs typeface="Verdana"/>
              </a:rPr>
              <a:t> </a:t>
            </a:r>
            <a:r>
              <a:rPr lang="en-US" sz="2400" spc="-170" dirty="0">
                <a:solidFill>
                  <a:srgbClr val="FFFFFF"/>
                </a:solidFill>
                <a:latin typeface="Verdana"/>
                <a:cs typeface="Verdana"/>
              </a:rPr>
              <a:t>in</a:t>
            </a:r>
            <a:r>
              <a:rPr lang="en-US" sz="2400" spc="-235" dirty="0">
                <a:solidFill>
                  <a:srgbClr val="FFFFFF"/>
                </a:solidFill>
                <a:latin typeface="Verdana"/>
                <a:cs typeface="Verdana"/>
              </a:rPr>
              <a:t> </a:t>
            </a:r>
            <a:r>
              <a:rPr lang="en-US" sz="2400" spc="-20" dirty="0">
                <a:solidFill>
                  <a:srgbClr val="FFFFFF"/>
                </a:solidFill>
                <a:latin typeface="Verdana"/>
                <a:cs typeface="Verdana"/>
              </a:rPr>
              <a:t>this </a:t>
            </a:r>
            <a:r>
              <a:rPr lang="en-US" sz="2400" spc="-180" dirty="0">
                <a:solidFill>
                  <a:srgbClr val="FFFFFF"/>
                </a:solidFill>
                <a:latin typeface="Verdana"/>
                <a:cs typeface="Verdana"/>
              </a:rPr>
              <a:t>document</a:t>
            </a:r>
            <a:r>
              <a:rPr lang="en-US" sz="2400" spc="-240" dirty="0">
                <a:solidFill>
                  <a:srgbClr val="FFFFFF"/>
                </a:solidFill>
                <a:latin typeface="Verdana"/>
                <a:cs typeface="Verdana"/>
              </a:rPr>
              <a:t> </a:t>
            </a:r>
            <a:r>
              <a:rPr lang="en-US" sz="2400" spc="-190" dirty="0">
                <a:solidFill>
                  <a:srgbClr val="FFFFFF"/>
                </a:solidFill>
                <a:latin typeface="Verdana"/>
                <a:cs typeface="Verdana"/>
              </a:rPr>
              <a:t>and</a:t>
            </a:r>
            <a:r>
              <a:rPr lang="en-US" sz="2400" spc="-240" dirty="0">
                <a:solidFill>
                  <a:srgbClr val="FFFFFF"/>
                </a:solidFill>
                <a:latin typeface="Verdana"/>
                <a:cs typeface="Verdana"/>
              </a:rPr>
              <a:t> take</a:t>
            </a:r>
            <a:r>
              <a:rPr lang="en-US" sz="2400" spc="-235" dirty="0">
                <a:solidFill>
                  <a:srgbClr val="FFFFFF"/>
                </a:solidFill>
                <a:latin typeface="Verdana"/>
                <a:cs typeface="Verdana"/>
              </a:rPr>
              <a:t> </a:t>
            </a:r>
            <a:r>
              <a:rPr lang="en-US" sz="2400" spc="-175" dirty="0">
                <a:solidFill>
                  <a:srgbClr val="FFFFFF"/>
                </a:solidFill>
                <a:latin typeface="Verdana"/>
                <a:cs typeface="Verdana"/>
              </a:rPr>
              <a:t>it</a:t>
            </a:r>
            <a:r>
              <a:rPr lang="en-US" sz="2400" spc="-240" dirty="0">
                <a:solidFill>
                  <a:srgbClr val="FFFFFF"/>
                </a:solidFill>
                <a:latin typeface="Verdana"/>
                <a:cs typeface="Verdana"/>
              </a:rPr>
              <a:t> </a:t>
            </a:r>
            <a:r>
              <a:rPr lang="en-US" sz="2400" spc="-170" dirty="0">
                <a:solidFill>
                  <a:srgbClr val="FFFFFF"/>
                </a:solidFill>
                <a:latin typeface="Verdana"/>
                <a:cs typeface="Verdana"/>
              </a:rPr>
              <a:t>to</a:t>
            </a:r>
            <a:r>
              <a:rPr lang="en-US" sz="2400" spc="-235" dirty="0">
                <a:solidFill>
                  <a:srgbClr val="FFFFFF"/>
                </a:solidFill>
                <a:latin typeface="Verdana"/>
                <a:cs typeface="Verdana"/>
              </a:rPr>
              <a:t> </a:t>
            </a:r>
            <a:r>
              <a:rPr lang="en-US" sz="2400" spc="-180" dirty="0">
                <a:solidFill>
                  <a:srgbClr val="FFFFFF"/>
                </a:solidFill>
                <a:latin typeface="Verdana"/>
                <a:cs typeface="Verdana"/>
              </a:rPr>
              <a:t>the</a:t>
            </a:r>
            <a:r>
              <a:rPr lang="en-US" sz="2400" spc="-240" dirty="0">
                <a:solidFill>
                  <a:srgbClr val="FFFFFF"/>
                </a:solidFill>
                <a:latin typeface="Verdana"/>
                <a:cs typeface="Verdana"/>
              </a:rPr>
              <a:t> </a:t>
            </a:r>
            <a:r>
              <a:rPr lang="en-US" sz="2400" spc="-210" dirty="0">
                <a:solidFill>
                  <a:srgbClr val="FFFFFF"/>
                </a:solidFill>
                <a:latin typeface="Verdana"/>
                <a:cs typeface="Verdana"/>
              </a:rPr>
              <a:t>company</a:t>
            </a:r>
            <a:r>
              <a:rPr lang="en-US" sz="2400" spc="-240" dirty="0">
                <a:solidFill>
                  <a:srgbClr val="FFFFFF"/>
                </a:solidFill>
                <a:latin typeface="Verdana"/>
                <a:cs typeface="Verdana"/>
              </a:rPr>
              <a:t> </a:t>
            </a:r>
            <a:r>
              <a:rPr lang="en-US" sz="2400" spc="-190" dirty="0">
                <a:solidFill>
                  <a:srgbClr val="FFFFFF"/>
                </a:solidFill>
                <a:latin typeface="Verdana"/>
                <a:cs typeface="Verdana"/>
              </a:rPr>
              <a:t>and</a:t>
            </a:r>
            <a:r>
              <a:rPr lang="en-US" sz="2400" spc="-235" dirty="0">
                <a:solidFill>
                  <a:srgbClr val="FFFFFF"/>
                </a:solidFill>
                <a:latin typeface="Verdana"/>
                <a:cs typeface="Verdana"/>
              </a:rPr>
              <a:t> </a:t>
            </a:r>
            <a:r>
              <a:rPr lang="en-US" sz="2400" spc="-25" dirty="0">
                <a:solidFill>
                  <a:srgbClr val="FFFFFF"/>
                </a:solidFill>
                <a:latin typeface="Verdana"/>
                <a:cs typeface="Verdana"/>
              </a:rPr>
              <a:t>the </a:t>
            </a:r>
            <a:r>
              <a:rPr lang="en-US" sz="2400" spc="-215" dirty="0">
                <a:solidFill>
                  <a:srgbClr val="FFFFFF"/>
                </a:solidFill>
                <a:latin typeface="Verdana"/>
                <a:cs typeface="Verdana"/>
              </a:rPr>
              <a:t>company's</a:t>
            </a:r>
            <a:r>
              <a:rPr lang="en-US" sz="2400" spc="-235" dirty="0">
                <a:solidFill>
                  <a:srgbClr val="FFFFFF"/>
                </a:solidFill>
                <a:latin typeface="Verdana"/>
                <a:cs typeface="Verdana"/>
              </a:rPr>
              <a:t> </a:t>
            </a:r>
            <a:r>
              <a:rPr lang="en-US" sz="2400" spc="-210" dirty="0">
                <a:solidFill>
                  <a:srgbClr val="FFFFFF"/>
                </a:solidFill>
                <a:latin typeface="Verdana"/>
                <a:cs typeface="Verdana"/>
              </a:rPr>
              <a:t>information</a:t>
            </a:r>
            <a:r>
              <a:rPr lang="en-US" sz="2400" spc="-235" dirty="0">
                <a:solidFill>
                  <a:srgbClr val="FFFFFF"/>
                </a:solidFill>
                <a:latin typeface="Verdana"/>
                <a:cs typeface="Verdana"/>
              </a:rPr>
              <a:t> </a:t>
            </a:r>
            <a:r>
              <a:rPr lang="en-US" sz="2400" spc="-254" dirty="0">
                <a:solidFill>
                  <a:srgbClr val="FFFFFF"/>
                </a:solidFill>
                <a:latin typeface="Verdana"/>
                <a:cs typeface="Verdana"/>
              </a:rPr>
              <a:t>must</a:t>
            </a:r>
            <a:r>
              <a:rPr lang="en-US" sz="2400" spc="-229" dirty="0">
                <a:solidFill>
                  <a:srgbClr val="FFFFFF"/>
                </a:solidFill>
                <a:latin typeface="Verdana"/>
                <a:cs typeface="Verdana"/>
              </a:rPr>
              <a:t> </a:t>
            </a:r>
            <a:r>
              <a:rPr lang="en-US" sz="2400" spc="-145" dirty="0">
                <a:solidFill>
                  <a:srgbClr val="FFFFFF"/>
                </a:solidFill>
                <a:latin typeface="Verdana"/>
                <a:cs typeface="Verdana"/>
              </a:rPr>
              <a:t>be</a:t>
            </a:r>
            <a:r>
              <a:rPr lang="en-US" sz="2400" spc="-235" dirty="0">
                <a:solidFill>
                  <a:srgbClr val="FFFFFF"/>
                </a:solidFill>
                <a:latin typeface="Verdana"/>
                <a:cs typeface="Verdana"/>
              </a:rPr>
              <a:t> </a:t>
            </a:r>
            <a:r>
              <a:rPr lang="en-US" sz="2400" spc="-145" dirty="0">
                <a:solidFill>
                  <a:srgbClr val="FFFFFF"/>
                </a:solidFill>
                <a:latin typeface="Verdana"/>
                <a:cs typeface="Verdana"/>
              </a:rPr>
              <a:t>filled</a:t>
            </a:r>
            <a:r>
              <a:rPr lang="en-US" sz="2400" spc="-229" dirty="0">
                <a:solidFill>
                  <a:srgbClr val="FFFFFF"/>
                </a:solidFill>
                <a:latin typeface="Verdana"/>
                <a:cs typeface="Verdana"/>
              </a:rPr>
              <a:t> </a:t>
            </a:r>
            <a:r>
              <a:rPr lang="en-US" sz="2400" spc="-254" dirty="0">
                <a:solidFill>
                  <a:srgbClr val="FFFFFF"/>
                </a:solidFill>
                <a:latin typeface="Verdana"/>
                <a:cs typeface="Verdana"/>
              </a:rPr>
              <a:t>in.</a:t>
            </a:r>
            <a:r>
              <a:rPr lang="en-US" sz="2400" spc="-235" dirty="0">
                <a:solidFill>
                  <a:srgbClr val="FFFFFF"/>
                </a:solidFill>
                <a:latin typeface="Verdana"/>
                <a:cs typeface="Verdana"/>
              </a:rPr>
              <a:t> </a:t>
            </a:r>
            <a:r>
              <a:rPr lang="en-US" sz="2400" spc="-295" dirty="0">
                <a:solidFill>
                  <a:srgbClr val="FFFFFF"/>
                </a:solidFill>
                <a:latin typeface="Verdana"/>
                <a:cs typeface="Verdana"/>
              </a:rPr>
              <a:t>It</a:t>
            </a:r>
            <a:r>
              <a:rPr lang="en-US" sz="2400" spc="-235" dirty="0">
                <a:solidFill>
                  <a:srgbClr val="FFFFFF"/>
                </a:solidFill>
                <a:latin typeface="Verdana"/>
                <a:cs typeface="Verdana"/>
              </a:rPr>
              <a:t> </a:t>
            </a:r>
            <a:r>
              <a:rPr lang="en-US" sz="2400" spc="-254" dirty="0">
                <a:solidFill>
                  <a:srgbClr val="FFFFFF"/>
                </a:solidFill>
                <a:latin typeface="Verdana"/>
                <a:cs typeface="Verdana"/>
              </a:rPr>
              <a:t>must</a:t>
            </a:r>
            <a:r>
              <a:rPr lang="en-US" sz="2400" spc="-229" dirty="0">
                <a:solidFill>
                  <a:srgbClr val="FFFFFF"/>
                </a:solidFill>
                <a:latin typeface="Verdana"/>
                <a:cs typeface="Verdana"/>
              </a:rPr>
              <a:t> </a:t>
            </a:r>
            <a:r>
              <a:rPr lang="en-US" sz="2400" spc="-25" dirty="0">
                <a:solidFill>
                  <a:srgbClr val="FFFFFF"/>
                </a:solidFill>
                <a:latin typeface="Verdana"/>
                <a:cs typeface="Verdana"/>
              </a:rPr>
              <a:t>be </a:t>
            </a:r>
            <a:r>
              <a:rPr lang="en-US" sz="2400" spc="-170" dirty="0">
                <a:solidFill>
                  <a:srgbClr val="FFFFFF"/>
                </a:solidFill>
                <a:latin typeface="Verdana"/>
                <a:cs typeface="Verdana"/>
              </a:rPr>
              <a:t>signed</a:t>
            </a:r>
            <a:r>
              <a:rPr lang="en-US" sz="2400" spc="-235" dirty="0">
                <a:solidFill>
                  <a:srgbClr val="FFFFFF"/>
                </a:solidFill>
                <a:latin typeface="Verdana"/>
                <a:cs typeface="Verdana"/>
              </a:rPr>
              <a:t> </a:t>
            </a:r>
            <a:r>
              <a:rPr lang="en-US" sz="2400" spc="-190" dirty="0">
                <a:solidFill>
                  <a:srgbClr val="FFFFFF"/>
                </a:solidFill>
                <a:latin typeface="Verdana"/>
                <a:cs typeface="Verdana"/>
              </a:rPr>
              <a:t>and</a:t>
            </a:r>
            <a:r>
              <a:rPr lang="en-US" sz="2400" spc="-235" dirty="0">
                <a:solidFill>
                  <a:srgbClr val="FFFFFF"/>
                </a:solidFill>
                <a:latin typeface="Verdana"/>
                <a:cs typeface="Verdana"/>
              </a:rPr>
              <a:t> </a:t>
            </a:r>
            <a:r>
              <a:rPr lang="en-US" sz="2400" spc="-220" dirty="0">
                <a:solidFill>
                  <a:srgbClr val="FFFFFF"/>
                </a:solidFill>
                <a:latin typeface="Verdana"/>
                <a:cs typeface="Verdana"/>
              </a:rPr>
              <a:t>stamped</a:t>
            </a:r>
            <a:r>
              <a:rPr lang="en-US" sz="2400" spc="-235" dirty="0">
                <a:solidFill>
                  <a:srgbClr val="FFFFFF"/>
                </a:solidFill>
                <a:latin typeface="Verdana"/>
                <a:cs typeface="Verdana"/>
              </a:rPr>
              <a:t> </a:t>
            </a:r>
            <a:r>
              <a:rPr lang="en-US" sz="2400" spc="-204" dirty="0">
                <a:solidFill>
                  <a:srgbClr val="FFFFFF"/>
                </a:solidFill>
                <a:latin typeface="Verdana"/>
                <a:cs typeface="Verdana"/>
              </a:rPr>
              <a:t>by</a:t>
            </a:r>
            <a:r>
              <a:rPr lang="en-US" sz="2400" spc="-229" dirty="0">
                <a:solidFill>
                  <a:srgbClr val="FFFFFF"/>
                </a:solidFill>
                <a:latin typeface="Verdana"/>
                <a:cs typeface="Verdana"/>
              </a:rPr>
              <a:t> </a:t>
            </a:r>
            <a:r>
              <a:rPr lang="en-US" sz="2400" spc="-180" dirty="0">
                <a:solidFill>
                  <a:srgbClr val="FFFFFF"/>
                </a:solidFill>
                <a:latin typeface="Verdana"/>
                <a:cs typeface="Verdana"/>
              </a:rPr>
              <a:t>the</a:t>
            </a:r>
            <a:r>
              <a:rPr lang="en-US" sz="2400" spc="-235" dirty="0">
                <a:solidFill>
                  <a:srgbClr val="FFFFFF"/>
                </a:solidFill>
                <a:latin typeface="Verdana"/>
                <a:cs typeface="Verdana"/>
              </a:rPr>
              <a:t> </a:t>
            </a:r>
            <a:r>
              <a:rPr lang="en-US" sz="2400" spc="-100" dirty="0">
                <a:solidFill>
                  <a:srgbClr val="FFFFFF"/>
                </a:solidFill>
                <a:latin typeface="Verdana"/>
                <a:cs typeface="Verdana"/>
              </a:rPr>
              <a:t>company.</a:t>
            </a:r>
            <a:endParaRPr lang="en-US" sz="2400" dirty="0">
              <a:latin typeface="Verdana"/>
              <a:cs typeface="Verdana"/>
            </a:endParaRPr>
          </a:p>
        </p:txBody>
      </p:sp>
      <p:grpSp>
        <p:nvGrpSpPr>
          <p:cNvPr id="8" name="object 8"/>
          <p:cNvGrpSpPr/>
          <p:nvPr/>
        </p:nvGrpSpPr>
        <p:grpSpPr>
          <a:xfrm>
            <a:off x="10169785" y="3441944"/>
            <a:ext cx="6861175" cy="2930525"/>
            <a:chOff x="10169785" y="3441944"/>
            <a:chExt cx="6861175" cy="2930525"/>
          </a:xfrm>
        </p:grpSpPr>
        <p:sp>
          <p:nvSpPr>
            <p:cNvPr id="9" name="object 9"/>
            <p:cNvSpPr/>
            <p:nvPr/>
          </p:nvSpPr>
          <p:spPr>
            <a:xfrm>
              <a:off x="10193856" y="5294076"/>
              <a:ext cx="6817995" cy="1059180"/>
            </a:xfrm>
            <a:custGeom>
              <a:avLst/>
              <a:gdLst/>
              <a:ahLst/>
              <a:cxnLst/>
              <a:rect l="l" t="t" r="r" b="b"/>
              <a:pathLst>
                <a:path w="6817994" h="1059179">
                  <a:moveTo>
                    <a:pt x="6817868" y="1059160"/>
                  </a:moveTo>
                  <a:lnTo>
                    <a:pt x="0" y="0"/>
                  </a:lnTo>
                </a:path>
              </a:pathLst>
            </a:custGeom>
            <a:ln w="38099">
              <a:solidFill>
                <a:srgbClr val="000000"/>
              </a:solidFill>
            </a:ln>
          </p:spPr>
          <p:txBody>
            <a:bodyPr wrap="square" lIns="0" tIns="0" rIns="0" bIns="0" rtlCol="0"/>
            <a:lstStyle/>
            <a:p>
              <a:endParaRPr/>
            </a:p>
          </p:txBody>
        </p:sp>
        <p:sp>
          <p:nvSpPr>
            <p:cNvPr id="10" name="object 10"/>
            <p:cNvSpPr/>
            <p:nvPr/>
          </p:nvSpPr>
          <p:spPr>
            <a:xfrm>
              <a:off x="10193856" y="5249300"/>
              <a:ext cx="84455" cy="113030"/>
            </a:xfrm>
            <a:custGeom>
              <a:avLst/>
              <a:gdLst/>
              <a:ahLst/>
              <a:cxnLst/>
              <a:rect l="l" t="t" r="r" b="b"/>
              <a:pathLst>
                <a:path w="84454" h="113029">
                  <a:moveTo>
                    <a:pt x="66523" y="112945"/>
                  </a:moveTo>
                  <a:lnTo>
                    <a:pt x="0" y="44775"/>
                  </a:lnTo>
                  <a:lnTo>
                    <a:pt x="84069" y="0"/>
                  </a:lnTo>
                </a:path>
              </a:pathLst>
            </a:custGeom>
            <a:ln w="38099">
              <a:solidFill>
                <a:srgbClr val="000000"/>
              </a:solidFill>
            </a:ln>
          </p:spPr>
          <p:txBody>
            <a:bodyPr wrap="square" lIns="0" tIns="0" rIns="0" bIns="0" rtlCol="0"/>
            <a:lstStyle/>
            <a:p>
              <a:endParaRPr/>
            </a:p>
          </p:txBody>
        </p:sp>
        <p:sp>
          <p:nvSpPr>
            <p:cNvPr id="11" name="object 11"/>
            <p:cNvSpPr/>
            <p:nvPr/>
          </p:nvSpPr>
          <p:spPr>
            <a:xfrm>
              <a:off x="10188835" y="3460994"/>
              <a:ext cx="1536700" cy="1470660"/>
            </a:xfrm>
            <a:custGeom>
              <a:avLst/>
              <a:gdLst/>
              <a:ahLst/>
              <a:cxnLst/>
              <a:rect l="l" t="t" r="r" b="b"/>
              <a:pathLst>
                <a:path w="1536700" h="1470660">
                  <a:moveTo>
                    <a:pt x="1536655" y="0"/>
                  </a:moveTo>
                  <a:lnTo>
                    <a:pt x="0" y="1470440"/>
                  </a:lnTo>
                </a:path>
              </a:pathLst>
            </a:custGeom>
            <a:ln w="38099">
              <a:solidFill>
                <a:srgbClr val="000000"/>
              </a:solidFill>
            </a:ln>
          </p:spPr>
          <p:txBody>
            <a:bodyPr wrap="square" lIns="0" tIns="0" rIns="0" bIns="0" rtlCol="0"/>
            <a:lstStyle/>
            <a:p>
              <a:endParaRPr/>
            </a:p>
          </p:txBody>
        </p:sp>
        <p:sp>
          <p:nvSpPr>
            <p:cNvPr id="12" name="object 12"/>
            <p:cNvSpPr/>
            <p:nvPr/>
          </p:nvSpPr>
          <p:spPr>
            <a:xfrm>
              <a:off x="10188835" y="4837461"/>
              <a:ext cx="94615" cy="93980"/>
            </a:xfrm>
            <a:custGeom>
              <a:avLst/>
              <a:gdLst/>
              <a:ahLst/>
              <a:cxnLst/>
              <a:rect l="l" t="t" r="r" b="b"/>
              <a:pathLst>
                <a:path w="94615" h="93979">
                  <a:moveTo>
                    <a:pt x="94566" y="82581"/>
                  </a:moveTo>
                  <a:lnTo>
                    <a:pt x="0" y="93973"/>
                  </a:lnTo>
                  <a:lnTo>
                    <a:pt x="15542" y="0"/>
                  </a:lnTo>
                </a:path>
              </a:pathLst>
            </a:custGeom>
            <a:ln w="38099">
              <a:solidFill>
                <a:srgbClr val="000000"/>
              </a:solidFill>
            </a:ln>
          </p:spPr>
          <p:txBody>
            <a:bodyPr wrap="square" lIns="0" tIns="0" rIns="0" bIns="0" rtlCol="0"/>
            <a:lstStyle/>
            <a:p>
              <a:endParaRPr/>
            </a:p>
          </p:txBody>
        </p:sp>
      </p:grpSp>
      <p:sp>
        <p:nvSpPr>
          <p:cNvPr id="13" name="object 11">
            <a:extLst>
              <a:ext uri="{FF2B5EF4-FFF2-40B4-BE49-F238E27FC236}">
                <a16:creationId xmlns:a16="http://schemas.microsoft.com/office/drawing/2014/main" id="{C723DDD0-A8B7-0EE6-9977-ED9B226DBD19}"/>
              </a:ext>
            </a:extLst>
          </p:cNvPr>
          <p:cNvSpPr/>
          <p:nvPr/>
        </p:nvSpPr>
        <p:spPr>
          <a:xfrm>
            <a:off x="10539499" y="7087235"/>
            <a:ext cx="1042901" cy="136407"/>
          </a:xfrm>
          <a:custGeom>
            <a:avLst/>
            <a:gdLst/>
            <a:ahLst/>
            <a:cxnLst/>
            <a:rect l="l" t="t" r="r" b="b"/>
            <a:pathLst>
              <a:path w="1536700" h="1470660">
                <a:moveTo>
                  <a:pt x="1536655" y="0"/>
                </a:moveTo>
                <a:lnTo>
                  <a:pt x="0" y="1470440"/>
                </a:lnTo>
              </a:path>
            </a:pathLst>
          </a:custGeom>
          <a:ln w="38099">
            <a:solidFill>
              <a:srgbClr val="000000"/>
            </a:solidFill>
          </a:ln>
        </p:spPr>
        <p:txBody>
          <a:bodyPr wrap="square" lIns="0" tIns="0" rIns="0" bIns="0" rtlCol="0"/>
          <a:lstStyle/>
          <a:p>
            <a:endParaRPr/>
          </a:p>
        </p:txBody>
      </p:sp>
      <p:sp>
        <p:nvSpPr>
          <p:cNvPr id="14" name="object 12">
            <a:extLst>
              <a:ext uri="{FF2B5EF4-FFF2-40B4-BE49-F238E27FC236}">
                <a16:creationId xmlns:a16="http://schemas.microsoft.com/office/drawing/2014/main" id="{7A3AA634-ABAE-F907-B536-70CEB9D398A3}"/>
              </a:ext>
            </a:extLst>
          </p:cNvPr>
          <p:cNvSpPr/>
          <p:nvPr/>
        </p:nvSpPr>
        <p:spPr>
          <a:xfrm rot="1757638">
            <a:off x="10556442" y="7141839"/>
            <a:ext cx="94615" cy="93980"/>
          </a:xfrm>
          <a:custGeom>
            <a:avLst/>
            <a:gdLst/>
            <a:ahLst/>
            <a:cxnLst/>
            <a:rect l="l" t="t" r="r" b="b"/>
            <a:pathLst>
              <a:path w="94615" h="93979">
                <a:moveTo>
                  <a:pt x="94566" y="82581"/>
                </a:moveTo>
                <a:lnTo>
                  <a:pt x="0" y="93973"/>
                </a:lnTo>
                <a:lnTo>
                  <a:pt x="15542" y="0"/>
                </a:lnTo>
              </a:path>
            </a:pathLst>
          </a:custGeom>
          <a:ln w="38099">
            <a:solidFill>
              <a:srgbClr val="000000"/>
            </a:solidFill>
          </a:ln>
        </p:spPr>
        <p:txBody>
          <a:bodyPr wrap="square" lIns="0" tIns="0" rIns="0" bIns="0" rtlCol="0"/>
          <a:lstStyle/>
          <a:p>
            <a:endParaRPr/>
          </a:p>
        </p:txBody>
      </p:sp>
      <p:sp>
        <p:nvSpPr>
          <p:cNvPr id="15" name="object 4">
            <a:extLst>
              <a:ext uri="{FF2B5EF4-FFF2-40B4-BE49-F238E27FC236}">
                <a16:creationId xmlns:a16="http://schemas.microsoft.com/office/drawing/2014/main" id="{5ABE732D-B248-9B6A-3F73-D76F78031BFD}"/>
              </a:ext>
            </a:extLst>
          </p:cNvPr>
          <p:cNvSpPr/>
          <p:nvPr/>
        </p:nvSpPr>
        <p:spPr>
          <a:xfrm>
            <a:off x="10288214" y="6094389"/>
            <a:ext cx="4113586" cy="258867"/>
          </a:xfrm>
          <a:custGeom>
            <a:avLst/>
            <a:gdLst/>
            <a:ahLst/>
            <a:cxnLst/>
            <a:rect l="l" t="t" r="r" b="b"/>
            <a:pathLst>
              <a:path w="5596255" h="765175">
                <a:moveTo>
                  <a:pt x="5596051" y="0"/>
                </a:moveTo>
                <a:lnTo>
                  <a:pt x="0" y="764909"/>
                </a:lnTo>
              </a:path>
            </a:pathLst>
          </a:custGeom>
          <a:ln w="38099">
            <a:solidFill>
              <a:srgbClr val="000000"/>
            </a:solidFill>
          </a:ln>
        </p:spPr>
        <p:txBody>
          <a:bodyPr wrap="square" lIns="0" tIns="0" rIns="0" bIns="0" rtlCol="0"/>
          <a:lstStyle/>
          <a:p>
            <a:endParaRPr/>
          </a:p>
        </p:txBody>
      </p:sp>
      <p:sp>
        <p:nvSpPr>
          <p:cNvPr id="16" name="object 12">
            <a:extLst>
              <a:ext uri="{FF2B5EF4-FFF2-40B4-BE49-F238E27FC236}">
                <a16:creationId xmlns:a16="http://schemas.microsoft.com/office/drawing/2014/main" id="{AFBF19FE-2F21-88CF-D96F-165605236A76}"/>
              </a:ext>
            </a:extLst>
          </p:cNvPr>
          <p:cNvSpPr/>
          <p:nvPr/>
        </p:nvSpPr>
        <p:spPr>
          <a:xfrm rot="1757638">
            <a:off x="10327842" y="6303639"/>
            <a:ext cx="94615" cy="93980"/>
          </a:xfrm>
          <a:custGeom>
            <a:avLst/>
            <a:gdLst/>
            <a:ahLst/>
            <a:cxnLst/>
            <a:rect l="l" t="t" r="r" b="b"/>
            <a:pathLst>
              <a:path w="94615" h="93979">
                <a:moveTo>
                  <a:pt x="94566" y="82581"/>
                </a:moveTo>
                <a:lnTo>
                  <a:pt x="0" y="93973"/>
                </a:lnTo>
                <a:lnTo>
                  <a:pt x="15542" y="0"/>
                </a:lnTo>
              </a:path>
            </a:pathLst>
          </a:custGeom>
          <a:ln w="38099">
            <a:solidFill>
              <a:srgbClr val="000000"/>
            </a:solidFill>
          </a:ln>
        </p:spPr>
        <p:txBody>
          <a:bodyPr wrap="square" lIns="0" tIns="0" rIns="0" bIns="0" rtlCol="0"/>
          <a:lstStyle/>
          <a:p>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94074-9AE1-2F2C-F9D1-AE06B7D0458A}"/>
            </a:ext>
          </a:extLst>
        </p:cNvPr>
        <p:cNvGrpSpPr/>
        <p:nvPr/>
      </p:nvGrpSpPr>
      <p:grpSpPr>
        <a:xfrm>
          <a:off x="0" y="0"/>
          <a:ext cx="0" cy="0"/>
          <a:chOff x="0" y="0"/>
          <a:chExt cx="0" cy="0"/>
        </a:xfrm>
      </p:grpSpPr>
      <p:grpSp>
        <p:nvGrpSpPr>
          <p:cNvPr id="2" name="object 2">
            <a:extLst>
              <a:ext uri="{FF2B5EF4-FFF2-40B4-BE49-F238E27FC236}">
                <a16:creationId xmlns:a16="http://schemas.microsoft.com/office/drawing/2014/main" id="{8B3B715D-1ED6-0F59-B0E1-CA2CBBF0F7AD}"/>
              </a:ext>
            </a:extLst>
          </p:cNvPr>
          <p:cNvGrpSpPr/>
          <p:nvPr/>
        </p:nvGrpSpPr>
        <p:grpSpPr>
          <a:xfrm>
            <a:off x="7393751" y="1305467"/>
            <a:ext cx="9596755" cy="8077200"/>
            <a:chOff x="7393751" y="1305467"/>
            <a:chExt cx="9596755" cy="8077200"/>
          </a:xfrm>
        </p:grpSpPr>
        <p:pic>
          <p:nvPicPr>
            <p:cNvPr id="3" name="object 3">
              <a:extLst>
                <a:ext uri="{FF2B5EF4-FFF2-40B4-BE49-F238E27FC236}">
                  <a16:creationId xmlns:a16="http://schemas.microsoft.com/office/drawing/2014/main" id="{FBA4E19A-7AAD-62BC-C87F-73878D739A3B}"/>
                </a:ext>
              </a:extLst>
            </p:cNvPr>
            <p:cNvPicPr/>
            <p:nvPr/>
          </p:nvPicPr>
          <p:blipFill>
            <a:blip r:embed="rId2" cstate="print"/>
            <a:stretch>
              <a:fillRect/>
            </a:stretch>
          </p:blipFill>
          <p:spPr>
            <a:xfrm>
              <a:off x="10751208" y="1305467"/>
              <a:ext cx="6238874" cy="8077199"/>
            </a:xfrm>
            <a:prstGeom prst="rect">
              <a:avLst/>
            </a:prstGeom>
          </p:spPr>
        </p:pic>
        <p:sp>
          <p:nvSpPr>
            <p:cNvPr id="4" name="object 4">
              <a:extLst>
                <a:ext uri="{FF2B5EF4-FFF2-40B4-BE49-F238E27FC236}">
                  <a16:creationId xmlns:a16="http://schemas.microsoft.com/office/drawing/2014/main" id="{C6A3C0B7-6D64-C36A-A2A9-C200D4BC6C48}"/>
                </a:ext>
              </a:extLst>
            </p:cNvPr>
            <p:cNvSpPr/>
            <p:nvPr/>
          </p:nvSpPr>
          <p:spPr>
            <a:xfrm>
              <a:off x="7412801" y="5154678"/>
              <a:ext cx="4298315" cy="3117850"/>
            </a:xfrm>
            <a:custGeom>
              <a:avLst/>
              <a:gdLst/>
              <a:ahLst/>
              <a:cxnLst/>
              <a:rect l="l" t="t" r="r" b="b"/>
              <a:pathLst>
                <a:path w="4298315" h="3117850">
                  <a:moveTo>
                    <a:pt x="4297991" y="3117316"/>
                  </a:moveTo>
                  <a:lnTo>
                    <a:pt x="0" y="0"/>
                  </a:lnTo>
                </a:path>
              </a:pathLst>
            </a:custGeom>
            <a:ln w="38099">
              <a:solidFill>
                <a:srgbClr val="090909"/>
              </a:solidFill>
            </a:ln>
          </p:spPr>
          <p:txBody>
            <a:bodyPr wrap="square" lIns="0" tIns="0" rIns="0" bIns="0" rtlCol="0"/>
            <a:lstStyle/>
            <a:p>
              <a:endParaRPr/>
            </a:p>
          </p:txBody>
        </p:sp>
        <p:sp>
          <p:nvSpPr>
            <p:cNvPr id="5" name="object 5">
              <a:extLst>
                <a:ext uri="{FF2B5EF4-FFF2-40B4-BE49-F238E27FC236}">
                  <a16:creationId xmlns:a16="http://schemas.microsoft.com/office/drawing/2014/main" id="{5CA361B8-12E1-D42F-6474-DB424D2BD994}"/>
                </a:ext>
              </a:extLst>
            </p:cNvPr>
            <p:cNvSpPr/>
            <p:nvPr/>
          </p:nvSpPr>
          <p:spPr>
            <a:xfrm>
              <a:off x="7412801" y="5153154"/>
              <a:ext cx="95250" cy="92710"/>
            </a:xfrm>
            <a:custGeom>
              <a:avLst/>
              <a:gdLst/>
              <a:ahLst/>
              <a:cxnLst/>
              <a:rect l="l" t="t" r="r" b="b"/>
              <a:pathLst>
                <a:path w="95250" h="92710">
                  <a:moveTo>
                    <a:pt x="28129" y="92525"/>
                  </a:moveTo>
                  <a:lnTo>
                    <a:pt x="0" y="1523"/>
                  </a:lnTo>
                  <a:lnTo>
                    <a:pt x="95237" y="0"/>
                  </a:lnTo>
                </a:path>
              </a:pathLst>
            </a:custGeom>
            <a:ln w="38099">
              <a:solidFill>
                <a:srgbClr val="090909"/>
              </a:solidFill>
            </a:ln>
          </p:spPr>
          <p:txBody>
            <a:bodyPr wrap="square" lIns="0" tIns="0" rIns="0" bIns="0" rtlCol="0"/>
            <a:lstStyle/>
            <a:p>
              <a:endParaRPr/>
            </a:p>
          </p:txBody>
        </p:sp>
      </p:grpSp>
      <p:sp>
        <p:nvSpPr>
          <p:cNvPr id="6" name="object 6">
            <a:extLst>
              <a:ext uri="{FF2B5EF4-FFF2-40B4-BE49-F238E27FC236}">
                <a16:creationId xmlns:a16="http://schemas.microsoft.com/office/drawing/2014/main" id="{5515EB15-3C87-8995-1840-245F05D66D02}"/>
              </a:ext>
            </a:extLst>
          </p:cNvPr>
          <p:cNvSpPr txBox="1">
            <a:spLocks noGrp="1"/>
          </p:cNvSpPr>
          <p:nvPr>
            <p:ph type="title"/>
          </p:nvPr>
        </p:nvSpPr>
        <p:spPr>
          <a:xfrm>
            <a:off x="1757239" y="153006"/>
            <a:ext cx="13141325" cy="1016000"/>
          </a:xfrm>
          <a:prstGeom prst="rect">
            <a:avLst/>
          </a:prstGeom>
        </p:spPr>
        <p:txBody>
          <a:bodyPr vert="horz" wrap="square" lIns="0" tIns="12700" rIns="0" bIns="0" rtlCol="0">
            <a:spAutoFit/>
          </a:bodyPr>
          <a:lstStyle/>
          <a:p>
            <a:pPr marL="12700">
              <a:lnSpc>
                <a:spcPct val="100000"/>
              </a:lnSpc>
              <a:spcBef>
                <a:spcPts val="100"/>
              </a:spcBef>
            </a:pPr>
            <a:r>
              <a:rPr spc="545" dirty="0"/>
              <a:t>The</a:t>
            </a:r>
            <a:r>
              <a:rPr spc="225" dirty="0"/>
              <a:t> </a:t>
            </a:r>
            <a:r>
              <a:rPr spc="465" dirty="0"/>
              <a:t>first</a:t>
            </a:r>
            <a:r>
              <a:rPr spc="229" dirty="0"/>
              <a:t> </a:t>
            </a:r>
            <a:r>
              <a:rPr spc="250" dirty="0"/>
              <a:t>thing</a:t>
            </a:r>
            <a:r>
              <a:rPr spc="225" dirty="0"/>
              <a:t> </a:t>
            </a:r>
            <a:r>
              <a:rPr spc="650" dirty="0"/>
              <a:t>you</a:t>
            </a:r>
            <a:r>
              <a:rPr spc="229" dirty="0"/>
              <a:t> </a:t>
            </a:r>
            <a:r>
              <a:rPr spc="480" dirty="0"/>
              <a:t>need</a:t>
            </a:r>
            <a:r>
              <a:rPr spc="229" dirty="0"/>
              <a:t> </a:t>
            </a:r>
            <a:r>
              <a:rPr spc="330" dirty="0"/>
              <a:t>to</a:t>
            </a:r>
            <a:r>
              <a:rPr spc="225" dirty="0"/>
              <a:t> </a:t>
            </a:r>
            <a:r>
              <a:rPr spc="465" dirty="0"/>
              <a:t>do</a:t>
            </a:r>
            <a:r>
              <a:rPr spc="229" dirty="0"/>
              <a:t> </a:t>
            </a:r>
            <a:r>
              <a:rPr spc="155" dirty="0"/>
              <a:t>is</a:t>
            </a:r>
          </a:p>
        </p:txBody>
      </p:sp>
      <p:sp>
        <p:nvSpPr>
          <p:cNvPr id="7" name="object 7">
            <a:extLst>
              <a:ext uri="{FF2B5EF4-FFF2-40B4-BE49-F238E27FC236}">
                <a16:creationId xmlns:a16="http://schemas.microsoft.com/office/drawing/2014/main" id="{0F0F7304-90EA-92F5-A8BC-C3B0E749E6FA}"/>
              </a:ext>
            </a:extLst>
          </p:cNvPr>
          <p:cNvSpPr txBox="1"/>
          <p:nvPr/>
        </p:nvSpPr>
        <p:spPr>
          <a:xfrm>
            <a:off x="669590" y="2065603"/>
            <a:ext cx="9589135" cy="825500"/>
          </a:xfrm>
          <a:prstGeom prst="rect">
            <a:avLst/>
          </a:prstGeom>
        </p:spPr>
        <p:txBody>
          <a:bodyPr vert="horz" wrap="square" lIns="0" tIns="12065" rIns="0" bIns="0" rtlCol="0">
            <a:spAutoFit/>
          </a:bodyPr>
          <a:lstStyle/>
          <a:p>
            <a:pPr marL="441959" marR="5080" indent="-429895">
              <a:lnSpc>
                <a:spcPct val="107100"/>
              </a:lnSpc>
              <a:spcBef>
                <a:spcPts val="95"/>
              </a:spcBef>
            </a:pPr>
            <a:r>
              <a:rPr sz="2450" spc="270" dirty="0">
                <a:solidFill>
                  <a:srgbClr val="FFFFFF"/>
                </a:solidFill>
                <a:latin typeface="Microsoft Sans Serif"/>
                <a:cs typeface="Microsoft Sans Serif"/>
              </a:rPr>
              <a:t>After</a:t>
            </a:r>
            <a:r>
              <a:rPr sz="2450" spc="105" dirty="0">
                <a:solidFill>
                  <a:srgbClr val="FFFFFF"/>
                </a:solidFill>
                <a:latin typeface="Microsoft Sans Serif"/>
                <a:cs typeface="Microsoft Sans Serif"/>
              </a:rPr>
              <a:t> </a:t>
            </a:r>
            <a:r>
              <a:rPr sz="2450" spc="165" dirty="0">
                <a:solidFill>
                  <a:srgbClr val="FFFFFF"/>
                </a:solidFill>
                <a:latin typeface="Microsoft Sans Serif"/>
                <a:cs typeface="Microsoft Sans Serif"/>
              </a:rPr>
              <a:t>the</a:t>
            </a:r>
            <a:r>
              <a:rPr sz="2450" spc="105" dirty="0">
                <a:solidFill>
                  <a:srgbClr val="FFFFFF"/>
                </a:solidFill>
                <a:latin typeface="Microsoft Sans Serif"/>
                <a:cs typeface="Microsoft Sans Serif"/>
              </a:rPr>
              <a:t> </a:t>
            </a:r>
            <a:r>
              <a:rPr sz="2450" spc="300" dirty="0">
                <a:solidFill>
                  <a:srgbClr val="FFFFFF"/>
                </a:solidFill>
                <a:latin typeface="Microsoft Sans Serif"/>
                <a:cs typeface="Microsoft Sans Serif"/>
              </a:rPr>
              <a:t>company</a:t>
            </a:r>
            <a:r>
              <a:rPr sz="2450" spc="105" dirty="0">
                <a:solidFill>
                  <a:srgbClr val="FFFFFF"/>
                </a:solidFill>
                <a:latin typeface="Microsoft Sans Serif"/>
                <a:cs typeface="Microsoft Sans Serif"/>
              </a:rPr>
              <a:t> </a:t>
            </a:r>
            <a:r>
              <a:rPr sz="2450" spc="210" dirty="0">
                <a:solidFill>
                  <a:srgbClr val="FFFFFF"/>
                </a:solidFill>
                <a:latin typeface="Microsoft Sans Serif"/>
                <a:cs typeface="Microsoft Sans Serif"/>
              </a:rPr>
              <a:t>has</a:t>
            </a:r>
            <a:r>
              <a:rPr sz="2450" spc="105" dirty="0">
                <a:solidFill>
                  <a:srgbClr val="FFFFFF"/>
                </a:solidFill>
                <a:latin typeface="Microsoft Sans Serif"/>
                <a:cs typeface="Microsoft Sans Serif"/>
              </a:rPr>
              <a:t> </a:t>
            </a:r>
            <a:r>
              <a:rPr sz="2450" spc="70" dirty="0">
                <a:solidFill>
                  <a:srgbClr val="FFFFFF"/>
                </a:solidFill>
                <a:latin typeface="Microsoft Sans Serif"/>
                <a:cs typeface="Microsoft Sans Serif"/>
              </a:rPr>
              <a:t>filled</a:t>
            </a:r>
            <a:r>
              <a:rPr sz="2450" spc="105" dirty="0">
                <a:solidFill>
                  <a:srgbClr val="FFFFFF"/>
                </a:solidFill>
                <a:latin typeface="Microsoft Sans Serif"/>
                <a:cs typeface="Microsoft Sans Serif"/>
              </a:rPr>
              <a:t> </a:t>
            </a:r>
            <a:r>
              <a:rPr sz="2450" spc="140" dirty="0">
                <a:solidFill>
                  <a:srgbClr val="FFFFFF"/>
                </a:solidFill>
                <a:latin typeface="Microsoft Sans Serif"/>
                <a:cs typeface="Microsoft Sans Serif"/>
              </a:rPr>
              <a:t>out</a:t>
            </a:r>
            <a:r>
              <a:rPr sz="2450" spc="105" dirty="0">
                <a:solidFill>
                  <a:srgbClr val="FFFFFF"/>
                </a:solidFill>
                <a:latin typeface="Microsoft Sans Serif"/>
                <a:cs typeface="Microsoft Sans Serif"/>
              </a:rPr>
              <a:t> </a:t>
            </a:r>
            <a:r>
              <a:rPr sz="2450" spc="165" dirty="0">
                <a:solidFill>
                  <a:srgbClr val="FFFFFF"/>
                </a:solidFill>
                <a:latin typeface="Microsoft Sans Serif"/>
                <a:cs typeface="Microsoft Sans Serif"/>
              </a:rPr>
              <a:t>the</a:t>
            </a:r>
            <a:r>
              <a:rPr sz="2450" spc="105" dirty="0">
                <a:solidFill>
                  <a:srgbClr val="FFFFFF"/>
                </a:solidFill>
                <a:latin typeface="Microsoft Sans Serif"/>
                <a:cs typeface="Microsoft Sans Serif"/>
              </a:rPr>
              <a:t> </a:t>
            </a:r>
            <a:r>
              <a:rPr sz="2450" spc="310" dirty="0">
                <a:solidFill>
                  <a:srgbClr val="FFFFFF"/>
                </a:solidFill>
                <a:latin typeface="Microsoft Sans Serif"/>
                <a:cs typeface="Microsoft Sans Serif"/>
              </a:rPr>
              <a:t>paperwork,</a:t>
            </a:r>
            <a:r>
              <a:rPr sz="2450" spc="105" dirty="0">
                <a:solidFill>
                  <a:srgbClr val="FFFFFF"/>
                </a:solidFill>
                <a:latin typeface="Microsoft Sans Serif"/>
                <a:cs typeface="Microsoft Sans Serif"/>
              </a:rPr>
              <a:t> </a:t>
            </a:r>
            <a:r>
              <a:rPr sz="2450" spc="254" dirty="0">
                <a:solidFill>
                  <a:srgbClr val="FFFFFF"/>
                </a:solidFill>
                <a:latin typeface="Microsoft Sans Serif"/>
                <a:cs typeface="Microsoft Sans Serif"/>
              </a:rPr>
              <a:t>you</a:t>
            </a:r>
            <a:r>
              <a:rPr sz="2450" spc="105" dirty="0">
                <a:solidFill>
                  <a:srgbClr val="FFFFFF"/>
                </a:solidFill>
                <a:latin typeface="Microsoft Sans Serif"/>
                <a:cs typeface="Microsoft Sans Serif"/>
              </a:rPr>
              <a:t> </a:t>
            </a:r>
            <a:r>
              <a:rPr sz="2450" spc="130" dirty="0">
                <a:solidFill>
                  <a:srgbClr val="FFFFFF"/>
                </a:solidFill>
                <a:latin typeface="Microsoft Sans Serif"/>
                <a:cs typeface="Microsoft Sans Serif"/>
              </a:rPr>
              <a:t>should </a:t>
            </a:r>
            <a:r>
              <a:rPr sz="2450" spc="305" dirty="0">
                <a:solidFill>
                  <a:srgbClr val="FFFFFF"/>
                </a:solidFill>
                <a:latin typeface="Microsoft Sans Serif"/>
                <a:cs typeface="Microsoft Sans Serif"/>
              </a:rPr>
              <a:t>come</a:t>
            </a:r>
            <a:r>
              <a:rPr sz="2450" spc="95" dirty="0">
                <a:solidFill>
                  <a:srgbClr val="FFFFFF"/>
                </a:solidFill>
                <a:latin typeface="Microsoft Sans Serif"/>
                <a:cs typeface="Microsoft Sans Serif"/>
              </a:rPr>
              <a:t> </a:t>
            </a:r>
            <a:r>
              <a:rPr sz="2450" spc="135" dirty="0">
                <a:solidFill>
                  <a:srgbClr val="FFFFFF"/>
                </a:solidFill>
                <a:latin typeface="Microsoft Sans Serif"/>
                <a:cs typeface="Microsoft Sans Serif"/>
              </a:rPr>
              <a:t>to</a:t>
            </a:r>
            <a:r>
              <a:rPr sz="2450" spc="100" dirty="0">
                <a:solidFill>
                  <a:srgbClr val="FFFFFF"/>
                </a:solidFill>
                <a:latin typeface="Microsoft Sans Serif"/>
                <a:cs typeface="Microsoft Sans Serif"/>
              </a:rPr>
              <a:t> </a:t>
            </a:r>
            <a:r>
              <a:rPr sz="2450" spc="165" dirty="0">
                <a:solidFill>
                  <a:srgbClr val="FFFFFF"/>
                </a:solidFill>
                <a:latin typeface="Microsoft Sans Serif"/>
                <a:cs typeface="Microsoft Sans Serif"/>
              </a:rPr>
              <a:t>the</a:t>
            </a:r>
            <a:r>
              <a:rPr sz="2450" spc="95" dirty="0">
                <a:solidFill>
                  <a:srgbClr val="FFFFFF"/>
                </a:solidFill>
                <a:latin typeface="Microsoft Sans Serif"/>
                <a:cs typeface="Microsoft Sans Serif"/>
              </a:rPr>
              <a:t> </a:t>
            </a:r>
            <a:r>
              <a:rPr sz="2450" spc="160" dirty="0">
                <a:solidFill>
                  <a:srgbClr val="FFFFFF"/>
                </a:solidFill>
                <a:latin typeface="Microsoft Sans Serif"/>
                <a:cs typeface="Microsoft Sans Serif"/>
              </a:rPr>
              <a:t>school</a:t>
            </a:r>
            <a:r>
              <a:rPr sz="2450" spc="100" dirty="0">
                <a:solidFill>
                  <a:srgbClr val="FFFFFF"/>
                </a:solidFill>
                <a:latin typeface="Microsoft Sans Serif"/>
                <a:cs typeface="Microsoft Sans Serif"/>
              </a:rPr>
              <a:t> </a:t>
            </a:r>
            <a:r>
              <a:rPr sz="2450" spc="215" dirty="0">
                <a:solidFill>
                  <a:srgbClr val="FFFFFF"/>
                </a:solidFill>
                <a:latin typeface="Microsoft Sans Serif"/>
                <a:cs typeface="Microsoft Sans Serif"/>
              </a:rPr>
              <a:t>and</a:t>
            </a:r>
            <a:r>
              <a:rPr sz="2450" spc="95" dirty="0">
                <a:solidFill>
                  <a:srgbClr val="FFFFFF"/>
                </a:solidFill>
                <a:latin typeface="Microsoft Sans Serif"/>
                <a:cs typeface="Microsoft Sans Serif"/>
              </a:rPr>
              <a:t> </a:t>
            </a:r>
            <a:r>
              <a:rPr sz="2450" spc="190" dirty="0">
                <a:solidFill>
                  <a:srgbClr val="FFFFFF"/>
                </a:solidFill>
                <a:latin typeface="Microsoft Sans Serif"/>
                <a:cs typeface="Microsoft Sans Serif"/>
              </a:rPr>
              <a:t>do</a:t>
            </a:r>
            <a:r>
              <a:rPr sz="2450" spc="100" dirty="0">
                <a:solidFill>
                  <a:srgbClr val="FFFFFF"/>
                </a:solidFill>
                <a:latin typeface="Microsoft Sans Serif"/>
                <a:cs typeface="Microsoft Sans Serif"/>
              </a:rPr>
              <a:t> </a:t>
            </a:r>
            <a:r>
              <a:rPr sz="2450" spc="165" dirty="0">
                <a:solidFill>
                  <a:srgbClr val="FFFFFF"/>
                </a:solidFill>
                <a:latin typeface="Microsoft Sans Serif"/>
                <a:cs typeface="Microsoft Sans Serif"/>
              </a:rPr>
              <a:t>the</a:t>
            </a:r>
            <a:r>
              <a:rPr sz="2450" spc="100" dirty="0">
                <a:solidFill>
                  <a:srgbClr val="FFFFFF"/>
                </a:solidFill>
                <a:latin typeface="Microsoft Sans Serif"/>
                <a:cs typeface="Microsoft Sans Serif"/>
              </a:rPr>
              <a:t> </a:t>
            </a:r>
            <a:r>
              <a:rPr sz="2450" spc="165" dirty="0">
                <a:solidFill>
                  <a:srgbClr val="FFFFFF"/>
                </a:solidFill>
                <a:latin typeface="Microsoft Sans Serif"/>
                <a:cs typeface="Microsoft Sans Serif"/>
              </a:rPr>
              <a:t>following</a:t>
            </a:r>
            <a:r>
              <a:rPr sz="2450" spc="95" dirty="0">
                <a:solidFill>
                  <a:srgbClr val="FFFFFF"/>
                </a:solidFill>
                <a:latin typeface="Microsoft Sans Serif"/>
                <a:cs typeface="Microsoft Sans Serif"/>
              </a:rPr>
              <a:t> </a:t>
            </a:r>
            <a:r>
              <a:rPr sz="2450" spc="185" dirty="0">
                <a:solidFill>
                  <a:srgbClr val="FFFFFF"/>
                </a:solidFill>
                <a:latin typeface="Microsoft Sans Serif"/>
                <a:cs typeface="Microsoft Sans Serif"/>
              </a:rPr>
              <a:t>steps</a:t>
            </a:r>
            <a:r>
              <a:rPr sz="2450" spc="100" dirty="0">
                <a:solidFill>
                  <a:srgbClr val="FFFFFF"/>
                </a:solidFill>
                <a:latin typeface="Microsoft Sans Serif"/>
                <a:cs typeface="Microsoft Sans Serif"/>
              </a:rPr>
              <a:t> </a:t>
            </a:r>
            <a:r>
              <a:rPr sz="2450" spc="60" dirty="0">
                <a:solidFill>
                  <a:srgbClr val="FFFFFF"/>
                </a:solidFill>
                <a:latin typeface="Microsoft Sans Serif"/>
                <a:cs typeface="Microsoft Sans Serif"/>
              </a:rPr>
              <a:t>in</a:t>
            </a:r>
            <a:r>
              <a:rPr sz="2450" spc="95" dirty="0">
                <a:solidFill>
                  <a:srgbClr val="FFFFFF"/>
                </a:solidFill>
                <a:latin typeface="Microsoft Sans Serif"/>
                <a:cs typeface="Microsoft Sans Serif"/>
              </a:rPr>
              <a:t> </a:t>
            </a:r>
            <a:r>
              <a:rPr sz="2450" spc="220" dirty="0">
                <a:solidFill>
                  <a:srgbClr val="FFFFFF"/>
                </a:solidFill>
                <a:latin typeface="Microsoft Sans Serif"/>
                <a:cs typeface="Microsoft Sans Serif"/>
              </a:rPr>
              <a:t>order.</a:t>
            </a:r>
            <a:endParaRPr sz="2450">
              <a:latin typeface="Microsoft Sans Serif"/>
              <a:cs typeface="Microsoft Sans Serif"/>
            </a:endParaRPr>
          </a:p>
        </p:txBody>
      </p:sp>
      <p:sp>
        <p:nvSpPr>
          <p:cNvPr id="8" name="object 8">
            <a:extLst>
              <a:ext uri="{FF2B5EF4-FFF2-40B4-BE49-F238E27FC236}">
                <a16:creationId xmlns:a16="http://schemas.microsoft.com/office/drawing/2014/main" id="{529388EE-F8ED-EA69-BEBE-0FB5542519E6}"/>
              </a:ext>
            </a:extLst>
          </p:cNvPr>
          <p:cNvSpPr txBox="1"/>
          <p:nvPr/>
        </p:nvSpPr>
        <p:spPr>
          <a:xfrm>
            <a:off x="4809932" y="4895369"/>
            <a:ext cx="2348865" cy="253365"/>
          </a:xfrm>
          <a:prstGeom prst="rect">
            <a:avLst/>
          </a:prstGeom>
        </p:spPr>
        <p:txBody>
          <a:bodyPr vert="horz" wrap="square" lIns="0" tIns="11430" rIns="0" bIns="0" rtlCol="0">
            <a:spAutoFit/>
          </a:bodyPr>
          <a:lstStyle/>
          <a:p>
            <a:pPr marL="12700">
              <a:lnSpc>
                <a:spcPct val="100000"/>
              </a:lnSpc>
              <a:spcBef>
                <a:spcPts val="90"/>
              </a:spcBef>
            </a:pPr>
            <a:r>
              <a:rPr sz="1500" spc="-140" dirty="0">
                <a:solidFill>
                  <a:srgbClr val="FFFFFF"/>
                </a:solidFill>
                <a:latin typeface="Verdana"/>
                <a:cs typeface="Verdana"/>
              </a:rPr>
              <a:t>Your </a:t>
            </a:r>
            <a:r>
              <a:rPr sz="1500" spc="-135" dirty="0">
                <a:solidFill>
                  <a:srgbClr val="FFFFFF"/>
                </a:solidFill>
                <a:latin typeface="Verdana"/>
                <a:cs typeface="Verdana"/>
              </a:rPr>
              <a:t>signature</a:t>
            </a:r>
            <a:r>
              <a:rPr sz="1500" spc="-140" dirty="0">
                <a:solidFill>
                  <a:srgbClr val="FFFFFF"/>
                </a:solidFill>
                <a:latin typeface="Verdana"/>
                <a:cs typeface="Verdana"/>
              </a:rPr>
              <a:t> </a:t>
            </a:r>
            <a:r>
              <a:rPr sz="1500" spc="-180" dirty="0">
                <a:solidFill>
                  <a:srgbClr val="FFFFFF"/>
                </a:solidFill>
                <a:latin typeface="Verdana"/>
                <a:cs typeface="Verdana"/>
              </a:rPr>
              <a:t>must</a:t>
            </a:r>
            <a:r>
              <a:rPr sz="1500" spc="-140" dirty="0">
                <a:solidFill>
                  <a:srgbClr val="FFFFFF"/>
                </a:solidFill>
                <a:latin typeface="Verdana"/>
                <a:cs typeface="Verdana"/>
              </a:rPr>
              <a:t> </a:t>
            </a:r>
            <a:r>
              <a:rPr sz="1500" spc="-95" dirty="0">
                <a:solidFill>
                  <a:srgbClr val="FFFFFF"/>
                </a:solidFill>
                <a:latin typeface="Verdana"/>
                <a:cs typeface="Verdana"/>
              </a:rPr>
              <a:t>be</a:t>
            </a:r>
            <a:r>
              <a:rPr sz="1500" spc="-140" dirty="0">
                <a:solidFill>
                  <a:srgbClr val="FFFFFF"/>
                </a:solidFill>
                <a:latin typeface="Verdana"/>
                <a:cs typeface="Verdana"/>
              </a:rPr>
              <a:t> </a:t>
            </a:r>
            <a:r>
              <a:rPr sz="1500" spc="-110" dirty="0">
                <a:solidFill>
                  <a:srgbClr val="FFFFFF"/>
                </a:solidFill>
                <a:latin typeface="Verdana"/>
                <a:cs typeface="Verdana"/>
              </a:rPr>
              <a:t>here.</a:t>
            </a:r>
            <a:endParaRPr sz="1500">
              <a:latin typeface="Verdana"/>
              <a:cs typeface="Verdana"/>
            </a:endParaRPr>
          </a:p>
        </p:txBody>
      </p:sp>
      <p:sp>
        <p:nvSpPr>
          <p:cNvPr id="9" name="object 9">
            <a:extLst>
              <a:ext uri="{FF2B5EF4-FFF2-40B4-BE49-F238E27FC236}">
                <a16:creationId xmlns:a16="http://schemas.microsoft.com/office/drawing/2014/main" id="{2FA927D5-CB91-CB8E-147C-9E283BD0D741}"/>
              </a:ext>
            </a:extLst>
          </p:cNvPr>
          <p:cNvSpPr txBox="1"/>
          <p:nvPr/>
        </p:nvSpPr>
        <p:spPr>
          <a:xfrm>
            <a:off x="2932249" y="5875480"/>
            <a:ext cx="3623310" cy="253365"/>
          </a:xfrm>
          <a:prstGeom prst="rect">
            <a:avLst/>
          </a:prstGeom>
        </p:spPr>
        <p:txBody>
          <a:bodyPr vert="horz" wrap="square" lIns="0" tIns="11430" rIns="0" bIns="0" rtlCol="0">
            <a:spAutoFit/>
          </a:bodyPr>
          <a:lstStyle/>
          <a:p>
            <a:pPr marL="12700">
              <a:lnSpc>
                <a:spcPct val="100000"/>
              </a:lnSpc>
              <a:spcBef>
                <a:spcPts val="90"/>
              </a:spcBef>
            </a:pPr>
            <a:r>
              <a:rPr sz="1500" spc="-130" dirty="0">
                <a:solidFill>
                  <a:srgbClr val="FFFFFF"/>
                </a:solidFill>
                <a:latin typeface="Verdana"/>
                <a:cs typeface="Verdana"/>
              </a:rPr>
              <a:t>This</a:t>
            </a:r>
            <a:r>
              <a:rPr sz="1500" spc="-145" dirty="0">
                <a:solidFill>
                  <a:srgbClr val="FFFFFF"/>
                </a:solidFill>
                <a:latin typeface="Verdana"/>
                <a:cs typeface="Verdana"/>
              </a:rPr>
              <a:t> </a:t>
            </a:r>
            <a:r>
              <a:rPr sz="1500" spc="-180" dirty="0">
                <a:solidFill>
                  <a:srgbClr val="FFFFFF"/>
                </a:solidFill>
                <a:latin typeface="Verdana"/>
                <a:cs typeface="Verdana"/>
              </a:rPr>
              <a:t>must</a:t>
            </a:r>
            <a:r>
              <a:rPr sz="1500" spc="-145" dirty="0">
                <a:solidFill>
                  <a:srgbClr val="FFFFFF"/>
                </a:solidFill>
                <a:latin typeface="Verdana"/>
                <a:cs typeface="Verdana"/>
              </a:rPr>
              <a:t> have </a:t>
            </a:r>
            <a:r>
              <a:rPr sz="1500" spc="-114" dirty="0">
                <a:solidFill>
                  <a:srgbClr val="FFFFFF"/>
                </a:solidFill>
                <a:latin typeface="Verdana"/>
                <a:cs typeface="Verdana"/>
              </a:rPr>
              <a:t>the</a:t>
            </a:r>
            <a:r>
              <a:rPr sz="1500" spc="-145" dirty="0">
                <a:solidFill>
                  <a:srgbClr val="FFFFFF"/>
                </a:solidFill>
                <a:latin typeface="Verdana"/>
                <a:cs typeface="Verdana"/>
              </a:rPr>
              <a:t> </a:t>
            </a:r>
            <a:r>
              <a:rPr sz="1500" spc="-135" dirty="0">
                <a:solidFill>
                  <a:srgbClr val="FFFFFF"/>
                </a:solidFill>
                <a:latin typeface="Verdana"/>
                <a:cs typeface="Verdana"/>
              </a:rPr>
              <a:t>signature</a:t>
            </a:r>
            <a:r>
              <a:rPr sz="1500" spc="-145" dirty="0">
                <a:solidFill>
                  <a:srgbClr val="FFFFFF"/>
                </a:solidFill>
                <a:latin typeface="Verdana"/>
                <a:cs typeface="Verdana"/>
              </a:rPr>
              <a:t> </a:t>
            </a:r>
            <a:r>
              <a:rPr sz="1500" spc="-105" dirty="0">
                <a:solidFill>
                  <a:srgbClr val="FFFFFF"/>
                </a:solidFill>
                <a:latin typeface="Verdana"/>
                <a:cs typeface="Verdana"/>
              </a:rPr>
              <a:t>of</a:t>
            </a:r>
            <a:r>
              <a:rPr sz="1500" spc="-145" dirty="0">
                <a:solidFill>
                  <a:srgbClr val="FFFFFF"/>
                </a:solidFill>
                <a:latin typeface="Verdana"/>
                <a:cs typeface="Verdana"/>
              </a:rPr>
              <a:t> </a:t>
            </a:r>
            <a:r>
              <a:rPr sz="1500" spc="-155" dirty="0">
                <a:solidFill>
                  <a:srgbClr val="FFFFFF"/>
                </a:solidFill>
                <a:latin typeface="Verdana"/>
                <a:cs typeface="Verdana"/>
              </a:rPr>
              <a:t>your</a:t>
            </a:r>
            <a:r>
              <a:rPr sz="1500" spc="-145" dirty="0">
                <a:solidFill>
                  <a:srgbClr val="FFFFFF"/>
                </a:solidFill>
                <a:latin typeface="Verdana"/>
                <a:cs typeface="Verdana"/>
              </a:rPr>
              <a:t> </a:t>
            </a:r>
            <a:r>
              <a:rPr sz="1500" spc="-120" dirty="0">
                <a:solidFill>
                  <a:srgbClr val="FFFFFF"/>
                </a:solidFill>
                <a:latin typeface="Verdana"/>
                <a:cs typeface="Verdana"/>
              </a:rPr>
              <a:t>advisor.</a:t>
            </a:r>
            <a:endParaRPr sz="1500">
              <a:latin typeface="Verdana"/>
              <a:cs typeface="Verdana"/>
            </a:endParaRPr>
          </a:p>
        </p:txBody>
      </p:sp>
      <p:sp>
        <p:nvSpPr>
          <p:cNvPr id="10" name="object 10">
            <a:extLst>
              <a:ext uri="{FF2B5EF4-FFF2-40B4-BE49-F238E27FC236}">
                <a16:creationId xmlns:a16="http://schemas.microsoft.com/office/drawing/2014/main" id="{05D75313-D623-00D3-1340-704A39439E83}"/>
              </a:ext>
            </a:extLst>
          </p:cNvPr>
          <p:cNvSpPr txBox="1"/>
          <p:nvPr/>
        </p:nvSpPr>
        <p:spPr>
          <a:xfrm>
            <a:off x="3137070" y="7369942"/>
            <a:ext cx="4295775" cy="253365"/>
          </a:xfrm>
          <a:prstGeom prst="rect">
            <a:avLst/>
          </a:prstGeom>
        </p:spPr>
        <p:txBody>
          <a:bodyPr vert="horz" wrap="square" lIns="0" tIns="11430" rIns="0" bIns="0" rtlCol="0">
            <a:spAutoFit/>
          </a:bodyPr>
          <a:lstStyle/>
          <a:p>
            <a:pPr marL="12700">
              <a:lnSpc>
                <a:spcPct val="100000"/>
              </a:lnSpc>
              <a:spcBef>
                <a:spcPts val="90"/>
              </a:spcBef>
            </a:pPr>
            <a:r>
              <a:rPr sz="1500" spc="-130" dirty="0">
                <a:solidFill>
                  <a:srgbClr val="FFFFFF"/>
                </a:solidFill>
                <a:latin typeface="Verdana"/>
                <a:cs typeface="Verdana"/>
              </a:rPr>
              <a:t>This</a:t>
            </a:r>
            <a:r>
              <a:rPr sz="1500" spc="-145" dirty="0">
                <a:solidFill>
                  <a:srgbClr val="FFFFFF"/>
                </a:solidFill>
                <a:latin typeface="Verdana"/>
                <a:cs typeface="Verdana"/>
              </a:rPr>
              <a:t> </a:t>
            </a:r>
            <a:r>
              <a:rPr sz="1500" spc="-180" dirty="0">
                <a:solidFill>
                  <a:srgbClr val="FFFFFF"/>
                </a:solidFill>
                <a:latin typeface="Verdana"/>
                <a:cs typeface="Verdana"/>
              </a:rPr>
              <a:t>must</a:t>
            </a:r>
            <a:r>
              <a:rPr sz="1500" spc="-145" dirty="0">
                <a:solidFill>
                  <a:srgbClr val="FFFFFF"/>
                </a:solidFill>
                <a:latin typeface="Verdana"/>
                <a:cs typeface="Verdana"/>
              </a:rPr>
              <a:t> have </a:t>
            </a:r>
            <a:r>
              <a:rPr sz="1500" spc="-114" dirty="0">
                <a:solidFill>
                  <a:srgbClr val="FFFFFF"/>
                </a:solidFill>
                <a:latin typeface="Verdana"/>
                <a:cs typeface="Verdana"/>
              </a:rPr>
              <a:t>the</a:t>
            </a:r>
            <a:r>
              <a:rPr sz="1500" spc="-145" dirty="0">
                <a:solidFill>
                  <a:srgbClr val="FFFFFF"/>
                </a:solidFill>
                <a:latin typeface="Verdana"/>
                <a:cs typeface="Verdana"/>
              </a:rPr>
              <a:t> </a:t>
            </a:r>
            <a:r>
              <a:rPr sz="1500" spc="-135" dirty="0">
                <a:solidFill>
                  <a:srgbClr val="FFFFFF"/>
                </a:solidFill>
                <a:latin typeface="Verdana"/>
                <a:cs typeface="Verdana"/>
              </a:rPr>
              <a:t>signature</a:t>
            </a:r>
            <a:r>
              <a:rPr sz="1500" spc="-145" dirty="0">
                <a:solidFill>
                  <a:srgbClr val="FFFFFF"/>
                </a:solidFill>
                <a:latin typeface="Verdana"/>
                <a:cs typeface="Verdana"/>
              </a:rPr>
              <a:t> </a:t>
            </a:r>
            <a:r>
              <a:rPr sz="1500" spc="-105" dirty="0">
                <a:solidFill>
                  <a:srgbClr val="FFFFFF"/>
                </a:solidFill>
                <a:latin typeface="Verdana"/>
                <a:cs typeface="Verdana"/>
              </a:rPr>
              <a:t>of</a:t>
            </a:r>
            <a:r>
              <a:rPr sz="1500" spc="-140" dirty="0">
                <a:solidFill>
                  <a:srgbClr val="FFFFFF"/>
                </a:solidFill>
                <a:latin typeface="Verdana"/>
                <a:cs typeface="Verdana"/>
              </a:rPr>
              <a:t> </a:t>
            </a:r>
            <a:r>
              <a:rPr sz="1500" spc="-114" dirty="0">
                <a:solidFill>
                  <a:srgbClr val="FFFFFF"/>
                </a:solidFill>
                <a:latin typeface="Verdana"/>
                <a:cs typeface="Verdana"/>
              </a:rPr>
              <a:t>the</a:t>
            </a:r>
            <a:r>
              <a:rPr sz="1500" spc="-145" dirty="0">
                <a:solidFill>
                  <a:srgbClr val="FFFFFF"/>
                </a:solidFill>
                <a:latin typeface="Verdana"/>
                <a:cs typeface="Verdana"/>
              </a:rPr>
              <a:t> </a:t>
            </a:r>
            <a:r>
              <a:rPr sz="1500" spc="-120" dirty="0">
                <a:solidFill>
                  <a:srgbClr val="FFFFFF"/>
                </a:solidFill>
                <a:latin typeface="Verdana"/>
                <a:cs typeface="Verdana"/>
              </a:rPr>
              <a:t>faculty</a:t>
            </a:r>
            <a:r>
              <a:rPr sz="1500" spc="-145" dirty="0">
                <a:solidFill>
                  <a:srgbClr val="FFFFFF"/>
                </a:solidFill>
                <a:latin typeface="Verdana"/>
                <a:cs typeface="Verdana"/>
              </a:rPr>
              <a:t> </a:t>
            </a:r>
            <a:r>
              <a:rPr sz="1500" spc="-110" dirty="0">
                <a:solidFill>
                  <a:srgbClr val="FFFFFF"/>
                </a:solidFill>
                <a:latin typeface="Verdana"/>
                <a:cs typeface="Verdana"/>
              </a:rPr>
              <a:t>secretary.</a:t>
            </a:r>
            <a:endParaRPr sz="1500">
              <a:latin typeface="Verdana"/>
              <a:cs typeface="Verdana"/>
            </a:endParaRPr>
          </a:p>
        </p:txBody>
      </p:sp>
      <p:sp>
        <p:nvSpPr>
          <p:cNvPr id="11" name="object 11">
            <a:extLst>
              <a:ext uri="{FF2B5EF4-FFF2-40B4-BE49-F238E27FC236}">
                <a16:creationId xmlns:a16="http://schemas.microsoft.com/office/drawing/2014/main" id="{AAB045A7-0579-0AEA-D55B-81F9B230854D}"/>
              </a:ext>
            </a:extLst>
          </p:cNvPr>
          <p:cNvSpPr txBox="1"/>
          <p:nvPr/>
        </p:nvSpPr>
        <p:spPr>
          <a:xfrm>
            <a:off x="4238142" y="8625216"/>
            <a:ext cx="5106670" cy="253365"/>
          </a:xfrm>
          <a:prstGeom prst="rect">
            <a:avLst/>
          </a:prstGeom>
        </p:spPr>
        <p:txBody>
          <a:bodyPr vert="horz" wrap="square" lIns="0" tIns="11430" rIns="0" bIns="0" rtlCol="0">
            <a:spAutoFit/>
          </a:bodyPr>
          <a:lstStyle/>
          <a:p>
            <a:pPr marL="12700">
              <a:lnSpc>
                <a:spcPct val="100000"/>
              </a:lnSpc>
              <a:spcBef>
                <a:spcPts val="90"/>
              </a:spcBef>
            </a:pPr>
            <a:r>
              <a:rPr sz="1500" spc="-130" dirty="0">
                <a:solidFill>
                  <a:srgbClr val="FFFFFF"/>
                </a:solidFill>
                <a:latin typeface="Verdana"/>
                <a:cs typeface="Verdana"/>
              </a:rPr>
              <a:t>This</a:t>
            </a:r>
            <a:r>
              <a:rPr sz="1500" spc="-145" dirty="0">
                <a:solidFill>
                  <a:srgbClr val="FFFFFF"/>
                </a:solidFill>
                <a:latin typeface="Verdana"/>
                <a:cs typeface="Verdana"/>
              </a:rPr>
              <a:t> </a:t>
            </a:r>
            <a:r>
              <a:rPr sz="1500" spc="-180" dirty="0">
                <a:solidFill>
                  <a:srgbClr val="FFFFFF"/>
                </a:solidFill>
                <a:latin typeface="Verdana"/>
                <a:cs typeface="Verdana"/>
              </a:rPr>
              <a:t>must</a:t>
            </a:r>
            <a:r>
              <a:rPr sz="1500" spc="-145" dirty="0">
                <a:solidFill>
                  <a:srgbClr val="FFFFFF"/>
                </a:solidFill>
                <a:latin typeface="Verdana"/>
                <a:cs typeface="Verdana"/>
              </a:rPr>
              <a:t> have</a:t>
            </a:r>
            <a:r>
              <a:rPr sz="1500" spc="-140" dirty="0">
                <a:solidFill>
                  <a:srgbClr val="FFFFFF"/>
                </a:solidFill>
                <a:latin typeface="Verdana"/>
                <a:cs typeface="Verdana"/>
              </a:rPr>
              <a:t> </a:t>
            </a:r>
            <a:r>
              <a:rPr sz="1500" spc="-114" dirty="0">
                <a:solidFill>
                  <a:srgbClr val="FFFFFF"/>
                </a:solidFill>
                <a:latin typeface="Verdana"/>
                <a:cs typeface="Verdana"/>
              </a:rPr>
              <a:t>the</a:t>
            </a:r>
            <a:r>
              <a:rPr sz="1500" spc="-145" dirty="0">
                <a:solidFill>
                  <a:srgbClr val="FFFFFF"/>
                </a:solidFill>
                <a:latin typeface="Verdana"/>
                <a:cs typeface="Verdana"/>
              </a:rPr>
              <a:t> </a:t>
            </a:r>
            <a:r>
              <a:rPr sz="1500" spc="-135" dirty="0">
                <a:solidFill>
                  <a:srgbClr val="FFFFFF"/>
                </a:solidFill>
                <a:latin typeface="Verdana"/>
                <a:cs typeface="Verdana"/>
              </a:rPr>
              <a:t>signature</a:t>
            </a:r>
            <a:r>
              <a:rPr sz="1500" spc="-140" dirty="0">
                <a:solidFill>
                  <a:srgbClr val="FFFFFF"/>
                </a:solidFill>
                <a:latin typeface="Verdana"/>
                <a:cs typeface="Verdana"/>
              </a:rPr>
              <a:t> </a:t>
            </a:r>
            <a:r>
              <a:rPr sz="1500" spc="-105" dirty="0">
                <a:solidFill>
                  <a:srgbClr val="FFFFFF"/>
                </a:solidFill>
                <a:latin typeface="Verdana"/>
                <a:cs typeface="Verdana"/>
              </a:rPr>
              <a:t>of</a:t>
            </a:r>
            <a:r>
              <a:rPr sz="1500" spc="-145" dirty="0">
                <a:solidFill>
                  <a:srgbClr val="FFFFFF"/>
                </a:solidFill>
                <a:latin typeface="Verdana"/>
                <a:cs typeface="Verdana"/>
              </a:rPr>
              <a:t> </a:t>
            </a:r>
            <a:r>
              <a:rPr sz="1500" spc="-114" dirty="0">
                <a:solidFill>
                  <a:srgbClr val="FFFFFF"/>
                </a:solidFill>
                <a:latin typeface="Verdana"/>
                <a:cs typeface="Verdana"/>
              </a:rPr>
              <a:t>the</a:t>
            </a:r>
            <a:r>
              <a:rPr sz="1500" spc="-140" dirty="0">
                <a:solidFill>
                  <a:srgbClr val="FFFFFF"/>
                </a:solidFill>
                <a:latin typeface="Verdana"/>
                <a:cs typeface="Verdana"/>
              </a:rPr>
              <a:t> University</a:t>
            </a:r>
            <a:r>
              <a:rPr sz="1500" spc="-145" dirty="0">
                <a:solidFill>
                  <a:srgbClr val="FFFFFF"/>
                </a:solidFill>
                <a:latin typeface="Verdana"/>
                <a:cs typeface="Verdana"/>
              </a:rPr>
              <a:t> </a:t>
            </a:r>
            <a:r>
              <a:rPr sz="1500" spc="-105" dirty="0">
                <a:solidFill>
                  <a:srgbClr val="FFFFFF"/>
                </a:solidFill>
                <a:latin typeface="Verdana"/>
                <a:cs typeface="Verdana"/>
              </a:rPr>
              <a:t>Coordinatorship.</a:t>
            </a:r>
            <a:endParaRPr sz="1500">
              <a:latin typeface="Verdana"/>
              <a:cs typeface="Verdana"/>
            </a:endParaRPr>
          </a:p>
        </p:txBody>
      </p:sp>
      <p:grpSp>
        <p:nvGrpSpPr>
          <p:cNvPr id="12" name="object 12">
            <a:extLst>
              <a:ext uri="{FF2B5EF4-FFF2-40B4-BE49-F238E27FC236}">
                <a16:creationId xmlns:a16="http://schemas.microsoft.com/office/drawing/2014/main" id="{12EC5DBD-A381-FEDB-A867-6698DDF43566}"/>
              </a:ext>
            </a:extLst>
          </p:cNvPr>
          <p:cNvGrpSpPr/>
          <p:nvPr/>
        </p:nvGrpSpPr>
        <p:grpSpPr>
          <a:xfrm>
            <a:off x="6790084" y="3466810"/>
            <a:ext cx="9010650" cy="5360035"/>
            <a:chOff x="6790084" y="3466810"/>
            <a:chExt cx="9010650" cy="5360035"/>
          </a:xfrm>
        </p:grpSpPr>
        <p:sp>
          <p:nvSpPr>
            <p:cNvPr id="13" name="object 13">
              <a:extLst>
                <a:ext uri="{FF2B5EF4-FFF2-40B4-BE49-F238E27FC236}">
                  <a16:creationId xmlns:a16="http://schemas.microsoft.com/office/drawing/2014/main" id="{1EF84A81-7DE0-8DEC-8C79-33FA5E091D31}"/>
                </a:ext>
              </a:extLst>
            </p:cNvPr>
            <p:cNvSpPr/>
            <p:nvPr/>
          </p:nvSpPr>
          <p:spPr>
            <a:xfrm>
              <a:off x="6809134" y="6016219"/>
              <a:ext cx="6019165" cy="2159000"/>
            </a:xfrm>
            <a:custGeom>
              <a:avLst/>
              <a:gdLst/>
              <a:ahLst/>
              <a:cxnLst/>
              <a:rect l="l" t="t" r="r" b="b"/>
              <a:pathLst>
                <a:path w="6019165" h="2159000">
                  <a:moveTo>
                    <a:pt x="6018957" y="2158449"/>
                  </a:moveTo>
                  <a:lnTo>
                    <a:pt x="0" y="0"/>
                  </a:lnTo>
                </a:path>
              </a:pathLst>
            </a:custGeom>
            <a:ln w="38099">
              <a:solidFill>
                <a:srgbClr val="B3B3BE"/>
              </a:solidFill>
            </a:ln>
          </p:spPr>
          <p:txBody>
            <a:bodyPr wrap="square" lIns="0" tIns="0" rIns="0" bIns="0" rtlCol="0"/>
            <a:lstStyle/>
            <a:p>
              <a:endParaRPr/>
            </a:p>
          </p:txBody>
        </p:sp>
        <p:sp>
          <p:nvSpPr>
            <p:cNvPr id="14" name="object 14">
              <a:extLst>
                <a:ext uri="{FF2B5EF4-FFF2-40B4-BE49-F238E27FC236}">
                  <a16:creationId xmlns:a16="http://schemas.microsoft.com/office/drawing/2014/main" id="{E3339070-2F8D-C16C-3F76-E80165BD4781}"/>
                </a:ext>
              </a:extLst>
            </p:cNvPr>
            <p:cNvSpPr/>
            <p:nvPr/>
          </p:nvSpPr>
          <p:spPr>
            <a:xfrm>
              <a:off x="6809134" y="5988146"/>
              <a:ext cx="91440" cy="107950"/>
            </a:xfrm>
            <a:custGeom>
              <a:avLst/>
              <a:gdLst/>
              <a:ahLst/>
              <a:cxnLst/>
              <a:rect l="l" t="t" r="r" b="b"/>
              <a:pathLst>
                <a:path w="91440" h="107950">
                  <a:moveTo>
                    <a:pt x="52435" y="107591"/>
                  </a:moveTo>
                  <a:lnTo>
                    <a:pt x="0" y="28073"/>
                  </a:lnTo>
                  <a:lnTo>
                    <a:pt x="91018" y="0"/>
                  </a:lnTo>
                </a:path>
              </a:pathLst>
            </a:custGeom>
            <a:ln w="38099">
              <a:solidFill>
                <a:srgbClr val="B3B3BE"/>
              </a:solidFill>
            </a:ln>
          </p:spPr>
          <p:txBody>
            <a:bodyPr wrap="square" lIns="0" tIns="0" rIns="0" bIns="0" rtlCol="0"/>
            <a:lstStyle/>
            <a:p>
              <a:endParaRPr/>
            </a:p>
          </p:txBody>
        </p:sp>
        <p:sp>
          <p:nvSpPr>
            <p:cNvPr id="15" name="object 15">
              <a:extLst>
                <a:ext uri="{FF2B5EF4-FFF2-40B4-BE49-F238E27FC236}">
                  <a16:creationId xmlns:a16="http://schemas.microsoft.com/office/drawing/2014/main" id="{31CE07E9-BB07-686D-C94A-C597B44DD97F}"/>
                </a:ext>
              </a:extLst>
            </p:cNvPr>
            <p:cNvSpPr/>
            <p:nvPr/>
          </p:nvSpPr>
          <p:spPr>
            <a:xfrm>
              <a:off x="7634637" y="7505510"/>
              <a:ext cx="6660515" cy="441959"/>
            </a:xfrm>
            <a:custGeom>
              <a:avLst/>
              <a:gdLst/>
              <a:ahLst/>
              <a:cxnLst/>
              <a:rect l="l" t="t" r="r" b="b"/>
              <a:pathLst>
                <a:path w="6660515" h="441959">
                  <a:moveTo>
                    <a:pt x="6660135" y="441521"/>
                  </a:moveTo>
                  <a:lnTo>
                    <a:pt x="0" y="0"/>
                  </a:lnTo>
                </a:path>
              </a:pathLst>
            </a:custGeom>
            <a:ln w="38099">
              <a:solidFill>
                <a:srgbClr val="737373"/>
              </a:solidFill>
            </a:ln>
          </p:spPr>
          <p:txBody>
            <a:bodyPr wrap="square" lIns="0" tIns="0" rIns="0" bIns="0" rtlCol="0"/>
            <a:lstStyle/>
            <a:p>
              <a:endParaRPr/>
            </a:p>
          </p:txBody>
        </p:sp>
        <p:sp>
          <p:nvSpPr>
            <p:cNvPr id="16" name="object 16">
              <a:extLst>
                <a:ext uri="{FF2B5EF4-FFF2-40B4-BE49-F238E27FC236}">
                  <a16:creationId xmlns:a16="http://schemas.microsoft.com/office/drawing/2014/main" id="{ADEEC3E2-CD91-D476-50CC-C9E2D510F890}"/>
                </a:ext>
              </a:extLst>
            </p:cNvPr>
            <p:cNvSpPr/>
            <p:nvPr/>
          </p:nvSpPr>
          <p:spPr>
            <a:xfrm>
              <a:off x="7634637" y="7453526"/>
              <a:ext cx="80010" cy="114300"/>
            </a:xfrm>
            <a:custGeom>
              <a:avLst/>
              <a:gdLst/>
              <a:ahLst/>
              <a:cxnLst/>
              <a:rect l="l" t="t" r="r" b="b"/>
              <a:pathLst>
                <a:path w="80009" h="114300">
                  <a:moveTo>
                    <a:pt x="72252" y="114049"/>
                  </a:moveTo>
                  <a:lnTo>
                    <a:pt x="0" y="51984"/>
                  </a:lnTo>
                  <a:lnTo>
                    <a:pt x="79813" y="0"/>
                  </a:lnTo>
                </a:path>
              </a:pathLst>
            </a:custGeom>
            <a:ln w="38099">
              <a:solidFill>
                <a:srgbClr val="737373"/>
              </a:solidFill>
            </a:ln>
          </p:spPr>
          <p:txBody>
            <a:bodyPr wrap="square" lIns="0" tIns="0" rIns="0" bIns="0" rtlCol="0"/>
            <a:lstStyle/>
            <a:p>
              <a:endParaRPr/>
            </a:p>
          </p:txBody>
        </p:sp>
        <p:sp>
          <p:nvSpPr>
            <p:cNvPr id="17" name="object 17">
              <a:extLst>
                <a:ext uri="{FF2B5EF4-FFF2-40B4-BE49-F238E27FC236}">
                  <a16:creationId xmlns:a16="http://schemas.microsoft.com/office/drawing/2014/main" id="{1DBAABDE-FC36-EBC9-3E4B-5C1BFCB16F27}"/>
                </a:ext>
              </a:extLst>
            </p:cNvPr>
            <p:cNvSpPr/>
            <p:nvPr/>
          </p:nvSpPr>
          <p:spPr>
            <a:xfrm>
              <a:off x="9465675" y="8174674"/>
              <a:ext cx="6315710" cy="583565"/>
            </a:xfrm>
            <a:custGeom>
              <a:avLst/>
              <a:gdLst/>
              <a:ahLst/>
              <a:cxnLst/>
              <a:rect l="l" t="t" r="r" b="b"/>
              <a:pathLst>
                <a:path w="6315709" h="583565">
                  <a:moveTo>
                    <a:pt x="6315631" y="0"/>
                  </a:moveTo>
                  <a:lnTo>
                    <a:pt x="0" y="583104"/>
                  </a:lnTo>
                </a:path>
              </a:pathLst>
            </a:custGeom>
            <a:ln w="38099">
              <a:solidFill>
                <a:srgbClr val="535353"/>
              </a:solidFill>
            </a:ln>
          </p:spPr>
          <p:txBody>
            <a:bodyPr wrap="square" lIns="0" tIns="0" rIns="0" bIns="0" rtlCol="0"/>
            <a:lstStyle/>
            <a:p>
              <a:endParaRPr/>
            </a:p>
          </p:txBody>
        </p:sp>
        <p:sp>
          <p:nvSpPr>
            <p:cNvPr id="18" name="object 18">
              <a:extLst>
                <a:ext uri="{FF2B5EF4-FFF2-40B4-BE49-F238E27FC236}">
                  <a16:creationId xmlns:a16="http://schemas.microsoft.com/office/drawing/2014/main" id="{A20FE802-14F4-6A95-6F59-E67392A1AFA3}"/>
                </a:ext>
              </a:extLst>
            </p:cNvPr>
            <p:cNvSpPr/>
            <p:nvPr/>
          </p:nvSpPr>
          <p:spPr>
            <a:xfrm>
              <a:off x="9465675" y="8693865"/>
              <a:ext cx="81280" cy="114300"/>
            </a:xfrm>
            <a:custGeom>
              <a:avLst/>
              <a:gdLst/>
              <a:ahLst/>
              <a:cxnLst/>
              <a:rect l="l" t="t" r="r" b="b"/>
              <a:pathLst>
                <a:path w="81279" h="114300">
                  <a:moveTo>
                    <a:pt x="81131" y="113815"/>
                  </a:moveTo>
                  <a:lnTo>
                    <a:pt x="0" y="63913"/>
                  </a:lnTo>
                  <a:lnTo>
                    <a:pt x="70623" y="0"/>
                  </a:lnTo>
                </a:path>
              </a:pathLst>
            </a:custGeom>
            <a:ln w="38099">
              <a:solidFill>
                <a:srgbClr val="535353"/>
              </a:solidFill>
            </a:ln>
          </p:spPr>
          <p:txBody>
            <a:bodyPr wrap="square" lIns="0" tIns="0" rIns="0" bIns="0" rtlCol="0"/>
            <a:lstStyle/>
            <a:p>
              <a:endParaRPr/>
            </a:p>
          </p:txBody>
        </p:sp>
        <p:sp>
          <p:nvSpPr>
            <p:cNvPr id="19" name="object 19">
              <a:extLst>
                <a:ext uri="{FF2B5EF4-FFF2-40B4-BE49-F238E27FC236}">
                  <a16:creationId xmlns:a16="http://schemas.microsoft.com/office/drawing/2014/main" id="{1530EB76-1D7A-08A8-116F-A9EA33EF4849}"/>
                </a:ext>
              </a:extLst>
            </p:cNvPr>
            <p:cNvSpPr/>
            <p:nvPr/>
          </p:nvSpPr>
          <p:spPr>
            <a:xfrm>
              <a:off x="8526083" y="3485860"/>
              <a:ext cx="6695440" cy="537210"/>
            </a:xfrm>
            <a:custGeom>
              <a:avLst/>
              <a:gdLst/>
              <a:ahLst/>
              <a:cxnLst/>
              <a:rect l="l" t="t" r="r" b="b"/>
              <a:pathLst>
                <a:path w="6695440" h="537210">
                  <a:moveTo>
                    <a:pt x="6694923" y="0"/>
                  </a:moveTo>
                  <a:lnTo>
                    <a:pt x="0" y="537023"/>
                  </a:lnTo>
                </a:path>
              </a:pathLst>
            </a:custGeom>
            <a:ln w="38099">
              <a:solidFill>
                <a:srgbClr val="000000"/>
              </a:solidFill>
            </a:ln>
          </p:spPr>
          <p:txBody>
            <a:bodyPr wrap="square" lIns="0" tIns="0" rIns="0" bIns="0" rtlCol="0"/>
            <a:lstStyle/>
            <a:p>
              <a:endParaRPr/>
            </a:p>
          </p:txBody>
        </p:sp>
        <p:sp>
          <p:nvSpPr>
            <p:cNvPr id="20" name="object 20">
              <a:extLst>
                <a:ext uri="{FF2B5EF4-FFF2-40B4-BE49-F238E27FC236}">
                  <a16:creationId xmlns:a16="http://schemas.microsoft.com/office/drawing/2014/main" id="{B1CB492C-9D82-6BC6-604E-CC113183571C}"/>
                </a:ext>
              </a:extLst>
            </p:cNvPr>
            <p:cNvSpPr/>
            <p:nvPr/>
          </p:nvSpPr>
          <p:spPr>
            <a:xfrm>
              <a:off x="8526083" y="3959824"/>
              <a:ext cx="80645" cy="114300"/>
            </a:xfrm>
            <a:custGeom>
              <a:avLst/>
              <a:gdLst/>
              <a:ahLst/>
              <a:cxnLst/>
              <a:rect l="l" t="t" r="r" b="b"/>
              <a:pathLst>
                <a:path w="80645" h="114300">
                  <a:moveTo>
                    <a:pt x="80525" y="113934"/>
                  </a:moveTo>
                  <a:lnTo>
                    <a:pt x="0" y="63059"/>
                  </a:lnTo>
                  <a:lnTo>
                    <a:pt x="71386" y="0"/>
                  </a:lnTo>
                </a:path>
              </a:pathLst>
            </a:custGeom>
            <a:ln w="38099">
              <a:solidFill>
                <a:srgbClr val="000000"/>
              </a:solidFill>
            </a:ln>
          </p:spPr>
          <p:txBody>
            <a:bodyPr wrap="square" lIns="0" tIns="0" rIns="0" bIns="0" rtlCol="0"/>
            <a:lstStyle/>
            <a:p>
              <a:endParaRPr/>
            </a:p>
          </p:txBody>
        </p:sp>
      </p:grpSp>
      <p:sp>
        <p:nvSpPr>
          <p:cNvPr id="21" name="object 21">
            <a:extLst>
              <a:ext uri="{FF2B5EF4-FFF2-40B4-BE49-F238E27FC236}">
                <a16:creationId xmlns:a16="http://schemas.microsoft.com/office/drawing/2014/main" id="{91C9B9BC-C4A5-A4A0-D252-B05115FDDC60}"/>
              </a:ext>
            </a:extLst>
          </p:cNvPr>
          <p:cNvSpPr txBox="1"/>
          <p:nvPr/>
        </p:nvSpPr>
        <p:spPr>
          <a:xfrm>
            <a:off x="2138991" y="3852254"/>
            <a:ext cx="6177915" cy="314325"/>
          </a:xfrm>
          <a:prstGeom prst="rect">
            <a:avLst/>
          </a:prstGeom>
        </p:spPr>
        <p:txBody>
          <a:bodyPr vert="horz" wrap="square" lIns="0" tIns="11430" rIns="0" bIns="0" rtlCol="0">
            <a:spAutoFit/>
          </a:bodyPr>
          <a:lstStyle/>
          <a:p>
            <a:pPr marL="12700">
              <a:lnSpc>
                <a:spcPct val="100000"/>
              </a:lnSpc>
              <a:spcBef>
                <a:spcPts val="90"/>
              </a:spcBef>
            </a:pPr>
            <a:r>
              <a:rPr sz="1900" spc="-165" dirty="0">
                <a:solidFill>
                  <a:srgbClr val="FFFFFF"/>
                </a:solidFill>
                <a:latin typeface="Verdana"/>
                <a:cs typeface="Verdana"/>
              </a:rPr>
              <a:t>This</a:t>
            </a:r>
            <a:r>
              <a:rPr sz="1900" spc="-195" dirty="0">
                <a:solidFill>
                  <a:srgbClr val="FFFFFF"/>
                </a:solidFill>
                <a:latin typeface="Verdana"/>
                <a:cs typeface="Verdana"/>
              </a:rPr>
              <a:t> </a:t>
            </a:r>
            <a:r>
              <a:rPr sz="1900" spc="-220" dirty="0">
                <a:solidFill>
                  <a:srgbClr val="FFFFFF"/>
                </a:solidFill>
                <a:latin typeface="Verdana"/>
                <a:cs typeface="Verdana"/>
              </a:rPr>
              <a:t>must</a:t>
            </a:r>
            <a:r>
              <a:rPr sz="1900" spc="-190" dirty="0">
                <a:solidFill>
                  <a:srgbClr val="FFFFFF"/>
                </a:solidFill>
                <a:latin typeface="Verdana"/>
                <a:cs typeface="Verdana"/>
              </a:rPr>
              <a:t> </a:t>
            </a:r>
            <a:r>
              <a:rPr sz="1900" spc="-185" dirty="0">
                <a:solidFill>
                  <a:srgbClr val="FFFFFF"/>
                </a:solidFill>
                <a:latin typeface="Verdana"/>
                <a:cs typeface="Verdana"/>
              </a:rPr>
              <a:t>have</a:t>
            </a:r>
            <a:r>
              <a:rPr sz="1900" spc="-195" dirty="0">
                <a:solidFill>
                  <a:srgbClr val="FFFFFF"/>
                </a:solidFill>
                <a:latin typeface="Verdana"/>
                <a:cs typeface="Verdana"/>
              </a:rPr>
              <a:t> </a:t>
            </a:r>
            <a:r>
              <a:rPr sz="1900" spc="-150" dirty="0">
                <a:solidFill>
                  <a:srgbClr val="FFFFFF"/>
                </a:solidFill>
                <a:latin typeface="Verdana"/>
                <a:cs typeface="Verdana"/>
              </a:rPr>
              <a:t>the</a:t>
            </a:r>
            <a:r>
              <a:rPr sz="1900" spc="-190" dirty="0">
                <a:solidFill>
                  <a:srgbClr val="FFFFFF"/>
                </a:solidFill>
                <a:latin typeface="Verdana"/>
                <a:cs typeface="Verdana"/>
              </a:rPr>
              <a:t> </a:t>
            </a:r>
            <a:r>
              <a:rPr sz="1900" spc="-170" dirty="0">
                <a:solidFill>
                  <a:srgbClr val="FFFFFF"/>
                </a:solidFill>
                <a:latin typeface="Verdana"/>
                <a:cs typeface="Verdana"/>
              </a:rPr>
              <a:t>signature</a:t>
            </a:r>
            <a:r>
              <a:rPr sz="1900" spc="-195" dirty="0">
                <a:solidFill>
                  <a:srgbClr val="FFFFFF"/>
                </a:solidFill>
                <a:latin typeface="Verdana"/>
                <a:cs typeface="Verdana"/>
              </a:rPr>
              <a:t> </a:t>
            </a:r>
            <a:r>
              <a:rPr sz="1900" spc="-120" dirty="0">
                <a:solidFill>
                  <a:srgbClr val="FFFFFF"/>
                </a:solidFill>
                <a:latin typeface="Verdana"/>
                <a:cs typeface="Verdana"/>
              </a:rPr>
              <a:t>of</a:t>
            </a:r>
            <a:r>
              <a:rPr sz="1900" spc="-190" dirty="0">
                <a:solidFill>
                  <a:srgbClr val="FFFFFF"/>
                </a:solidFill>
                <a:latin typeface="Verdana"/>
                <a:cs typeface="Verdana"/>
              </a:rPr>
              <a:t> </a:t>
            </a:r>
            <a:r>
              <a:rPr sz="1900" spc="-150" dirty="0">
                <a:solidFill>
                  <a:srgbClr val="FFFFFF"/>
                </a:solidFill>
                <a:latin typeface="Verdana"/>
                <a:cs typeface="Verdana"/>
              </a:rPr>
              <a:t>the</a:t>
            </a:r>
            <a:r>
              <a:rPr sz="1900" spc="-195" dirty="0">
                <a:solidFill>
                  <a:srgbClr val="FFFFFF"/>
                </a:solidFill>
                <a:latin typeface="Verdana"/>
                <a:cs typeface="Verdana"/>
              </a:rPr>
              <a:t> </a:t>
            </a:r>
            <a:r>
              <a:rPr sz="1900" spc="-155" dirty="0">
                <a:solidFill>
                  <a:srgbClr val="FFFFFF"/>
                </a:solidFill>
                <a:latin typeface="Verdana"/>
                <a:cs typeface="Verdana"/>
              </a:rPr>
              <a:t>head</a:t>
            </a:r>
            <a:r>
              <a:rPr sz="1900" spc="-190" dirty="0">
                <a:solidFill>
                  <a:srgbClr val="FFFFFF"/>
                </a:solidFill>
                <a:latin typeface="Verdana"/>
                <a:cs typeface="Verdana"/>
              </a:rPr>
              <a:t> </a:t>
            </a:r>
            <a:r>
              <a:rPr sz="1900" spc="-120" dirty="0">
                <a:solidFill>
                  <a:srgbClr val="FFFFFF"/>
                </a:solidFill>
                <a:latin typeface="Verdana"/>
                <a:cs typeface="Verdana"/>
              </a:rPr>
              <a:t>of</a:t>
            </a:r>
            <a:r>
              <a:rPr sz="1900" spc="-195" dirty="0">
                <a:solidFill>
                  <a:srgbClr val="FFFFFF"/>
                </a:solidFill>
                <a:latin typeface="Verdana"/>
                <a:cs typeface="Verdana"/>
              </a:rPr>
              <a:t> </a:t>
            </a:r>
            <a:r>
              <a:rPr sz="1900" spc="-150" dirty="0">
                <a:solidFill>
                  <a:srgbClr val="FFFFFF"/>
                </a:solidFill>
                <a:latin typeface="Verdana"/>
                <a:cs typeface="Verdana"/>
              </a:rPr>
              <a:t>the</a:t>
            </a:r>
            <a:r>
              <a:rPr sz="1900" spc="-190" dirty="0">
                <a:solidFill>
                  <a:srgbClr val="FFFFFF"/>
                </a:solidFill>
                <a:latin typeface="Verdana"/>
                <a:cs typeface="Verdana"/>
              </a:rPr>
              <a:t> </a:t>
            </a:r>
            <a:r>
              <a:rPr sz="1900" spc="-150" dirty="0">
                <a:solidFill>
                  <a:srgbClr val="FFFFFF"/>
                </a:solidFill>
                <a:latin typeface="Verdana"/>
                <a:cs typeface="Verdana"/>
              </a:rPr>
              <a:t>department.</a:t>
            </a:r>
            <a:endParaRPr sz="1900">
              <a:latin typeface="Verdana"/>
              <a:cs typeface="Verdana"/>
            </a:endParaRPr>
          </a:p>
        </p:txBody>
      </p:sp>
    </p:spTree>
    <p:extLst>
      <p:ext uri="{BB962C8B-B14F-4D97-AF65-F5344CB8AC3E}">
        <p14:creationId xmlns:p14="http://schemas.microsoft.com/office/powerpoint/2010/main" val="1587045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1C6B9-0D39-22EC-0E61-AAB702704BEC}"/>
            </a:ext>
          </a:extLst>
        </p:cNvPr>
        <p:cNvGrpSpPr/>
        <p:nvPr/>
      </p:nvGrpSpPr>
      <p:grpSpPr>
        <a:xfrm>
          <a:off x="0" y="0"/>
          <a:ext cx="0" cy="0"/>
          <a:chOff x="0" y="0"/>
          <a:chExt cx="0" cy="0"/>
        </a:xfrm>
      </p:grpSpPr>
      <p:sp>
        <p:nvSpPr>
          <p:cNvPr id="8" name="object 8">
            <a:extLst>
              <a:ext uri="{FF2B5EF4-FFF2-40B4-BE49-F238E27FC236}">
                <a16:creationId xmlns:a16="http://schemas.microsoft.com/office/drawing/2014/main" id="{69BD6CA5-DB46-8934-F36B-FEEA55145544}"/>
              </a:ext>
            </a:extLst>
          </p:cNvPr>
          <p:cNvSpPr txBox="1">
            <a:spLocks noGrp="1"/>
          </p:cNvSpPr>
          <p:nvPr>
            <p:ph type="title"/>
          </p:nvPr>
        </p:nvSpPr>
        <p:spPr>
          <a:xfrm>
            <a:off x="1193444" y="688654"/>
            <a:ext cx="16865956" cy="2034531"/>
          </a:xfrm>
          <a:prstGeom prst="rect">
            <a:avLst/>
          </a:prstGeom>
        </p:spPr>
        <p:txBody>
          <a:bodyPr vert="horz" wrap="square" lIns="0" tIns="33655" rIns="0" bIns="0" rtlCol="0">
            <a:spAutoFit/>
          </a:bodyPr>
          <a:lstStyle/>
          <a:p>
            <a:pPr lvl="0"/>
            <a:r>
              <a:rPr lang="en-US" dirty="0"/>
              <a:t>Required Documents for Students Who Will Do an Internship Abroad</a:t>
            </a:r>
            <a:endParaRPr lang="tr-TR" dirty="0"/>
          </a:p>
        </p:txBody>
      </p:sp>
      <p:sp>
        <p:nvSpPr>
          <p:cNvPr id="9" name="object 9">
            <a:extLst>
              <a:ext uri="{FF2B5EF4-FFF2-40B4-BE49-F238E27FC236}">
                <a16:creationId xmlns:a16="http://schemas.microsoft.com/office/drawing/2014/main" id="{D06AC8A1-3B5D-3508-9E62-DBFDE18FAB75}"/>
              </a:ext>
            </a:extLst>
          </p:cNvPr>
          <p:cNvSpPr txBox="1"/>
          <p:nvPr/>
        </p:nvSpPr>
        <p:spPr>
          <a:xfrm>
            <a:off x="901522" y="3461757"/>
            <a:ext cx="16484955" cy="5060103"/>
          </a:xfrm>
          <a:prstGeom prst="rect">
            <a:avLst/>
          </a:prstGeom>
        </p:spPr>
        <p:txBody>
          <a:bodyPr vert="horz" wrap="square" lIns="0" tIns="15875" rIns="0" bIns="0" rtlCol="0">
            <a:spAutoFit/>
          </a:bodyPr>
          <a:lstStyle/>
          <a:p>
            <a:pPr marL="1031875">
              <a:lnSpc>
                <a:spcPct val="150000"/>
              </a:lnSpc>
              <a:spcBef>
                <a:spcPts val="125"/>
              </a:spcBef>
            </a:pPr>
            <a:r>
              <a:rPr lang="en-US" sz="2450" spc="100" dirty="0">
                <a:solidFill>
                  <a:srgbClr val="FFFFFF"/>
                </a:solidFill>
                <a:latin typeface="Microsoft Sans Serif"/>
                <a:cs typeface="Microsoft Sans Serif"/>
              </a:rPr>
              <a:t>In order for the internships of students who will complete their internship abroad to be considered valid, the following steps must be fully completed:</a:t>
            </a:r>
          </a:p>
          <a:p>
            <a:pPr marL="1031875">
              <a:lnSpc>
                <a:spcPct val="150000"/>
              </a:lnSpc>
              <a:spcBef>
                <a:spcPts val="125"/>
              </a:spcBef>
            </a:pPr>
            <a:r>
              <a:rPr lang="en-US" sz="2450" b="1" spc="100" dirty="0">
                <a:solidFill>
                  <a:srgbClr val="FFFFFF"/>
                </a:solidFill>
                <a:latin typeface="Microsoft Sans Serif"/>
                <a:cs typeface="Microsoft Sans Serif"/>
              </a:rPr>
              <a:t>1.	Email Submission by the Responsible Engineer (This email must be completed and sent at the same time as the compulsory internship form. If the </a:t>
            </a:r>
            <a:r>
              <a:rPr lang="en-US" sz="2450" b="1" spc="100">
                <a:solidFill>
                  <a:srgbClr val="FFFFFF"/>
                </a:solidFill>
                <a:latin typeface="Microsoft Sans Serif"/>
                <a:cs typeface="Microsoft Sans Serif"/>
              </a:rPr>
              <a:t>aforementioned compulsory </a:t>
            </a:r>
            <a:r>
              <a:rPr lang="en-US" sz="2450" b="1" spc="100" dirty="0">
                <a:solidFill>
                  <a:srgbClr val="FFFFFF"/>
                </a:solidFill>
                <a:latin typeface="Microsoft Sans Serif"/>
                <a:cs typeface="Microsoft Sans Serif"/>
              </a:rPr>
              <a:t>internship form has been filled out electronically by the company, the student must print it out in color and have it signed by the members of the internship committee):</a:t>
            </a:r>
          </a:p>
          <a:p>
            <a:pPr marL="1031875">
              <a:lnSpc>
                <a:spcPct val="150000"/>
              </a:lnSpc>
              <a:spcBef>
                <a:spcPts val="125"/>
              </a:spcBef>
            </a:pPr>
            <a:r>
              <a:rPr lang="en-US" sz="2450" spc="100" dirty="0">
                <a:solidFill>
                  <a:srgbClr val="FFFFFF"/>
                </a:solidFill>
                <a:latin typeface="Microsoft Sans Serif"/>
                <a:cs typeface="Microsoft Sans Serif"/>
              </a:rPr>
              <a:t>The engineer supervising the intern at the host company must send an email addressed to the student, the student’s academic advisor, and the relevant internship committee. The department head must also be included in the CC field of this email.</a:t>
            </a:r>
          </a:p>
        </p:txBody>
      </p:sp>
    </p:spTree>
    <p:extLst>
      <p:ext uri="{BB962C8B-B14F-4D97-AF65-F5344CB8AC3E}">
        <p14:creationId xmlns:p14="http://schemas.microsoft.com/office/powerpoint/2010/main" val="1131595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ECACC-CCDC-7E4B-2D1E-161079E0551C}"/>
            </a:ext>
          </a:extLst>
        </p:cNvPr>
        <p:cNvGrpSpPr/>
        <p:nvPr/>
      </p:nvGrpSpPr>
      <p:grpSpPr>
        <a:xfrm>
          <a:off x="0" y="0"/>
          <a:ext cx="0" cy="0"/>
          <a:chOff x="0" y="0"/>
          <a:chExt cx="0" cy="0"/>
        </a:xfrm>
      </p:grpSpPr>
      <p:sp>
        <p:nvSpPr>
          <p:cNvPr id="8" name="object 8">
            <a:extLst>
              <a:ext uri="{FF2B5EF4-FFF2-40B4-BE49-F238E27FC236}">
                <a16:creationId xmlns:a16="http://schemas.microsoft.com/office/drawing/2014/main" id="{E7D42AEC-893B-DF81-C5F9-565BAF38A55A}"/>
              </a:ext>
            </a:extLst>
          </p:cNvPr>
          <p:cNvSpPr txBox="1">
            <a:spLocks noGrp="1"/>
          </p:cNvSpPr>
          <p:nvPr>
            <p:ph type="title"/>
          </p:nvPr>
        </p:nvSpPr>
        <p:spPr>
          <a:xfrm>
            <a:off x="1193444" y="688654"/>
            <a:ext cx="16865956" cy="2034531"/>
          </a:xfrm>
          <a:prstGeom prst="rect">
            <a:avLst/>
          </a:prstGeom>
        </p:spPr>
        <p:txBody>
          <a:bodyPr vert="horz" wrap="square" lIns="0" tIns="33655" rIns="0" bIns="0" rtlCol="0">
            <a:spAutoFit/>
          </a:bodyPr>
          <a:lstStyle/>
          <a:p>
            <a:pPr lvl="0"/>
            <a:r>
              <a:rPr lang="en-US" dirty="0"/>
              <a:t>Required Documents for Students Who Will Do an Internship Abroad</a:t>
            </a:r>
            <a:endParaRPr lang="tr-TR" dirty="0"/>
          </a:p>
        </p:txBody>
      </p:sp>
      <p:sp>
        <p:nvSpPr>
          <p:cNvPr id="9" name="object 9">
            <a:extLst>
              <a:ext uri="{FF2B5EF4-FFF2-40B4-BE49-F238E27FC236}">
                <a16:creationId xmlns:a16="http://schemas.microsoft.com/office/drawing/2014/main" id="{BAE40A93-8A43-9088-05D9-AD45EAEFB02D}"/>
              </a:ext>
            </a:extLst>
          </p:cNvPr>
          <p:cNvSpPr txBox="1"/>
          <p:nvPr/>
        </p:nvSpPr>
        <p:spPr>
          <a:xfrm>
            <a:off x="901522" y="3390900"/>
            <a:ext cx="16484955" cy="5098575"/>
          </a:xfrm>
          <a:prstGeom prst="rect">
            <a:avLst/>
          </a:prstGeom>
        </p:spPr>
        <p:txBody>
          <a:bodyPr vert="horz" wrap="square" lIns="0" tIns="15875" rIns="0" bIns="0" rtlCol="0">
            <a:spAutoFit/>
          </a:bodyPr>
          <a:lstStyle/>
          <a:p>
            <a:pPr marL="1031875">
              <a:lnSpc>
                <a:spcPct val="150000"/>
              </a:lnSpc>
              <a:spcBef>
                <a:spcPts val="125"/>
              </a:spcBef>
            </a:pPr>
            <a:r>
              <a:rPr lang="en-US" sz="2450" b="1" spc="100" dirty="0">
                <a:solidFill>
                  <a:srgbClr val="FFFFFF"/>
                </a:solidFill>
                <a:latin typeface="Microsoft Sans Serif"/>
                <a:cs typeface="Microsoft Sans Serif"/>
              </a:rPr>
              <a:t>2.	Required Information in the Email:</a:t>
            </a:r>
          </a:p>
          <a:p>
            <a:pPr marL="1031875">
              <a:lnSpc>
                <a:spcPct val="150000"/>
              </a:lnSpc>
              <a:spcBef>
                <a:spcPts val="125"/>
              </a:spcBef>
            </a:pPr>
            <a:r>
              <a:rPr lang="en-US" sz="2450" spc="100" dirty="0">
                <a:solidFill>
                  <a:srgbClr val="FFFFFF"/>
                </a:solidFill>
                <a:latin typeface="Microsoft Sans Serif"/>
                <a:cs typeface="Microsoft Sans Serif"/>
              </a:rPr>
              <a:t>The email must clearly, accurately, and completely include the following information:</a:t>
            </a:r>
          </a:p>
          <a:p>
            <a:pPr marL="1031875">
              <a:lnSpc>
                <a:spcPct val="150000"/>
              </a:lnSpc>
              <a:spcBef>
                <a:spcPts val="125"/>
              </a:spcBef>
            </a:pPr>
            <a:r>
              <a:rPr lang="en-US" sz="2450" spc="100" dirty="0">
                <a:solidFill>
                  <a:srgbClr val="FFFFFF"/>
                </a:solidFill>
                <a:latin typeface="Microsoft Sans Serif"/>
                <a:cs typeface="Microsoft Sans Serif"/>
              </a:rPr>
              <a:t>•	The full name, title, and engineering field of the responsible person (Software Engineer, Artificial Intelligence Engineer, etc.)</a:t>
            </a:r>
          </a:p>
          <a:p>
            <a:pPr marL="1031875">
              <a:lnSpc>
                <a:spcPct val="150000"/>
              </a:lnSpc>
              <a:spcBef>
                <a:spcPts val="125"/>
              </a:spcBef>
            </a:pPr>
            <a:r>
              <a:rPr lang="en-US" sz="2450" spc="100" dirty="0">
                <a:solidFill>
                  <a:srgbClr val="FFFFFF"/>
                </a:solidFill>
                <a:latin typeface="Microsoft Sans Serif"/>
                <a:cs typeface="Microsoft Sans Serif"/>
              </a:rPr>
              <a:t>•	The official website link of the company</a:t>
            </a:r>
          </a:p>
          <a:p>
            <a:pPr marL="1031875">
              <a:lnSpc>
                <a:spcPct val="150000"/>
              </a:lnSpc>
              <a:spcBef>
                <a:spcPts val="125"/>
              </a:spcBef>
            </a:pPr>
            <a:r>
              <a:rPr lang="en-US" sz="2450" spc="100" dirty="0">
                <a:solidFill>
                  <a:srgbClr val="FFFFFF"/>
                </a:solidFill>
                <a:latin typeface="Microsoft Sans Serif"/>
                <a:cs typeface="Microsoft Sans Serif"/>
              </a:rPr>
              <a:t>•	A brief and concise description of the tasks assigned to the student during the internship</a:t>
            </a:r>
          </a:p>
          <a:p>
            <a:pPr marL="1031875">
              <a:lnSpc>
                <a:spcPct val="150000"/>
              </a:lnSpc>
              <a:spcBef>
                <a:spcPts val="125"/>
              </a:spcBef>
            </a:pPr>
            <a:r>
              <a:rPr lang="en-US" sz="2450" spc="100" dirty="0">
                <a:solidFill>
                  <a:srgbClr val="FFFFFF"/>
                </a:solidFill>
                <a:latin typeface="Microsoft Sans Serif"/>
                <a:cs typeface="Microsoft Sans Serif"/>
              </a:rPr>
              <a:t>Emails that contain incomplete or insufficient information will not be accepted under any circumstances. Fulfilling these requirements is mandatory for the internship to be officially recognized and evaluated.</a:t>
            </a:r>
          </a:p>
        </p:txBody>
      </p:sp>
    </p:spTree>
    <p:extLst>
      <p:ext uri="{BB962C8B-B14F-4D97-AF65-F5344CB8AC3E}">
        <p14:creationId xmlns:p14="http://schemas.microsoft.com/office/powerpoint/2010/main" val="384985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738111" y="3246197"/>
            <a:ext cx="6426200" cy="3772443"/>
          </a:xfrm>
          <a:prstGeom prst="rect">
            <a:avLst/>
          </a:prstGeom>
        </p:spPr>
        <p:txBody>
          <a:bodyPr vert="horz" wrap="square" lIns="0" tIns="12065" rIns="0" bIns="0" rtlCol="0">
            <a:spAutoFit/>
          </a:bodyPr>
          <a:lstStyle/>
          <a:p>
            <a:pPr marL="476884" marR="469265" algn="ctr">
              <a:lnSpc>
                <a:spcPct val="107100"/>
              </a:lnSpc>
              <a:spcBef>
                <a:spcPts val="95"/>
              </a:spcBef>
            </a:pPr>
            <a:r>
              <a:rPr sz="2450" spc="100" dirty="0">
                <a:solidFill>
                  <a:srgbClr val="FFFFFF"/>
                </a:solidFill>
                <a:latin typeface="Verdana" panose="020B0604030504040204" pitchFamily="34" charset="0"/>
                <a:ea typeface="Verdana" panose="020B0604030504040204" pitchFamily="34" charset="0"/>
                <a:cs typeface="Verdana" panose="020B0604030504040204" pitchFamily="34" charset="0"/>
              </a:rPr>
              <a:t>You </a:t>
            </a:r>
            <a:r>
              <a:rPr sz="2450" spc="240" dirty="0">
                <a:solidFill>
                  <a:srgbClr val="FFFFFF"/>
                </a:solidFill>
                <a:latin typeface="Verdana" panose="020B0604030504040204" pitchFamily="34" charset="0"/>
                <a:ea typeface="Verdana" panose="020B0604030504040204" pitchFamily="34" charset="0"/>
                <a:cs typeface="Verdana" panose="020B0604030504040204" pitchFamily="34" charset="0"/>
              </a:rPr>
              <a:t>must</a:t>
            </a:r>
            <a:r>
              <a:rPr sz="2450" spc="105"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sz="2450" spc="310" dirty="0">
                <a:solidFill>
                  <a:srgbClr val="FFFFFF"/>
                </a:solidFill>
                <a:latin typeface="Verdana" panose="020B0604030504040204" pitchFamily="34" charset="0"/>
                <a:ea typeface="Verdana" panose="020B0604030504040204" pitchFamily="34" charset="0"/>
                <a:cs typeface="Verdana" panose="020B0604030504040204" pitchFamily="34" charset="0"/>
              </a:rPr>
              <a:t>prepare</a:t>
            </a:r>
            <a:r>
              <a:rPr sz="2450" spc="105"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sz="2450" spc="325" dirty="0">
                <a:solidFill>
                  <a:srgbClr val="FFFFFF"/>
                </a:solidFill>
                <a:latin typeface="Verdana" panose="020B0604030504040204" pitchFamily="34" charset="0"/>
                <a:ea typeface="Verdana" panose="020B0604030504040204" pitchFamily="34" charset="0"/>
                <a:cs typeface="Verdana" panose="020B0604030504040204" pitchFamily="34" charset="0"/>
              </a:rPr>
              <a:t>your</a:t>
            </a:r>
            <a:r>
              <a:rPr sz="2450" spc="105"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sz="2450" spc="155" dirty="0">
                <a:solidFill>
                  <a:srgbClr val="FFFFFF"/>
                </a:solidFill>
                <a:latin typeface="Verdana" panose="020B0604030504040204" pitchFamily="34" charset="0"/>
                <a:ea typeface="Verdana" panose="020B0604030504040204" pitchFamily="34" charset="0"/>
                <a:cs typeface="Verdana" panose="020B0604030504040204" pitchFamily="34" charset="0"/>
              </a:rPr>
              <a:t>internship </a:t>
            </a:r>
            <a:r>
              <a:rPr sz="2450" spc="135" dirty="0">
                <a:solidFill>
                  <a:srgbClr val="FFFFFF"/>
                </a:solidFill>
                <a:latin typeface="Verdana" panose="020B0604030504040204" pitchFamily="34" charset="0"/>
                <a:ea typeface="Verdana" panose="020B0604030504040204" pitchFamily="34" charset="0"/>
                <a:cs typeface="Verdana" panose="020B0604030504040204" pitchFamily="34" charset="0"/>
              </a:rPr>
              <a:t>notebook.</a:t>
            </a:r>
            <a:endParaRPr sz="2450" dirty="0">
              <a:latin typeface="Verdana" panose="020B0604030504040204" pitchFamily="34" charset="0"/>
              <a:ea typeface="Verdana" panose="020B0604030504040204" pitchFamily="34" charset="0"/>
              <a:cs typeface="Verdana" panose="020B0604030504040204" pitchFamily="34" charset="0"/>
            </a:endParaRPr>
          </a:p>
          <a:p>
            <a:pPr marL="12700" marR="5080" algn="ctr">
              <a:lnSpc>
                <a:spcPct val="125000"/>
              </a:lnSpc>
              <a:spcBef>
                <a:spcPts val="2530"/>
              </a:spcBef>
            </a:pPr>
            <a:r>
              <a:rPr sz="2800" spc="-125" dirty="0">
                <a:solidFill>
                  <a:srgbClr val="FFFFFF"/>
                </a:solidFill>
                <a:latin typeface="Verdana"/>
                <a:cs typeface="Verdana"/>
              </a:rPr>
              <a:t>Fill</a:t>
            </a:r>
            <a:r>
              <a:rPr sz="2800" spc="-225" dirty="0">
                <a:solidFill>
                  <a:srgbClr val="FFFFFF"/>
                </a:solidFill>
                <a:latin typeface="Verdana"/>
                <a:cs typeface="Verdana"/>
              </a:rPr>
              <a:t> </a:t>
            </a:r>
            <a:r>
              <a:rPr sz="2800" spc="-170" dirty="0">
                <a:solidFill>
                  <a:srgbClr val="FFFFFF"/>
                </a:solidFill>
                <a:latin typeface="Verdana"/>
                <a:cs typeface="Verdana"/>
              </a:rPr>
              <a:t>in</a:t>
            </a:r>
            <a:r>
              <a:rPr sz="2800" spc="-220" dirty="0">
                <a:solidFill>
                  <a:srgbClr val="FFFFFF"/>
                </a:solidFill>
                <a:latin typeface="Verdana"/>
                <a:cs typeface="Verdana"/>
              </a:rPr>
              <a:t> </a:t>
            </a:r>
            <a:r>
              <a:rPr sz="2800" spc="-180" dirty="0">
                <a:solidFill>
                  <a:srgbClr val="FFFFFF"/>
                </a:solidFill>
                <a:latin typeface="Verdana"/>
                <a:cs typeface="Verdana"/>
              </a:rPr>
              <a:t>the</a:t>
            </a:r>
            <a:r>
              <a:rPr sz="2800" spc="-225" dirty="0">
                <a:solidFill>
                  <a:srgbClr val="FFFFFF"/>
                </a:solidFill>
                <a:latin typeface="Verdana"/>
                <a:cs typeface="Verdana"/>
              </a:rPr>
              <a:t> </a:t>
            </a:r>
            <a:r>
              <a:rPr sz="2800" spc="-175" dirty="0">
                <a:solidFill>
                  <a:srgbClr val="FFFFFF"/>
                </a:solidFill>
                <a:latin typeface="Verdana"/>
                <a:cs typeface="Verdana"/>
              </a:rPr>
              <a:t>cover</a:t>
            </a:r>
            <a:r>
              <a:rPr sz="2800" spc="-220" dirty="0">
                <a:solidFill>
                  <a:srgbClr val="FFFFFF"/>
                </a:solidFill>
                <a:latin typeface="Verdana"/>
                <a:cs typeface="Verdana"/>
              </a:rPr>
              <a:t> </a:t>
            </a:r>
            <a:r>
              <a:rPr sz="2800" spc="-185" dirty="0">
                <a:solidFill>
                  <a:srgbClr val="FFFFFF"/>
                </a:solidFill>
                <a:latin typeface="Verdana"/>
                <a:cs typeface="Verdana"/>
              </a:rPr>
              <a:t>page</a:t>
            </a:r>
            <a:r>
              <a:rPr sz="2800" spc="-225" dirty="0">
                <a:solidFill>
                  <a:srgbClr val="FFFFFF"/>
                </a:solidFill>
                <a:latin typeface="Verdana"/>
                <a:cs typeface="Verdana"/>
              </a:rPr>
              <a:t> </a:t>
            </a:r>
            <a:r>
              <a:rPr sz="2800" spc="-180" dirty="0">
                <a:solidFill>
                  <a:srgbClr val="FFFFFF"/>
                </a:solidFill>
                <a:latin typeface="Verdana"/>
                <a:cs typeface="Verdana"/>
              </a:rPr>
              <a:t>electronically.</a:t>
            </a:r>
            <a:r>
              <a:rPr sz="2800" spc="-220" dirty="0">
                <a:solidFill>
                  <a:srgbClr val="FFFFFF"/>
                </a:solidFill>
                <a:latin typeface="Verdana"/>
                <a:cs typeface="Verdana"/>
              </a:rPr>
              <a:t> </a:t>
            </a:r>
            <a:r>
              <a:rPr sz="2800" spc="-195" dirty="0">
                <a:solidFill>
                  <a:srgbClr val="FFFFFF"/>
                </a:solidFill>
                <a:latin typeface="Verdana"/>
                <a:cs typeface="Verdana"/>
              </a:rPr>
              <a:t>After</a:t>
            </a:r>
            <a:r>
              <a:rPr sz="2800" spc="-220" dirty="0">
                <a:solidFill>
                  <a:srgbClr val="FFFFFF"/>
                </a:solidFill>
                <a:latin typeface="Verdana"/>
                <a:cs typeface="Verdana"/>
              </a:rPr>
              <a:t> </a:t>
            </a:r>
            <a:r>
              <a:rPr sz="2800" spc="-185" dirty="0">
                <a:solidFill>
                  <a:srgbClr val="FFFFFF"/>
                </a:solidFill>
                <a:latin typeface="Verdana"/>
                <a:cs typeface="Verdana"/>
              </a:rPr>
              <a:t>printing</a:t>
            </a:r>
            <a:r>
              <a:rPr sz="2800" spc="-225" dirty="0">
                <a:solidFill>
                  <a:srgbClr val="FFFFFF"/>
                </a:solidFill>
                <a:latin typeface="Verdana"/>
                <a:cs typeface="Verdana"/>
              </a:rPr>
              <a:t> </a:t>
            </a:r>
            <a:r>
              <a:rPr sz="2800" spc="-35" dirty="0">
                <a:solidFill>
                  <a:srgbClr val="FFFFFF"/>
                </a:solidFill>
                <a:latin typeface="Verdana"/>
                <a:cs typeface="Verdana"/>
              </a:rPr>
              <a:t>it </a:t>
            </a:r>
            <a:r>
              <a:rPr sz="2800" spc="-240" dirty="0">
                <a:solidFill>
                  <a:srgbClr val="FFFFFF"/>
                </a:solidFill>
                <a:latin typeface="Verdana"/>
                <a:cs typeface="Verdana"/>
              </a:rPr>
              <a:t>out,</a:t>
            </a:r>
            <a:r>
              <a:rPr sz="2800" spc="-235" dirty="0">
                <a:solidFill>
                  <a:srgbClr val="FFFFFF"/>
                </a:solidFill>
                <a:latin typeface="Verdana"/>
                <a:cs typeface="Verdana"/>
              </a:rPr>
              <a:t> </a:t>
            </a:r>
            <a:r>
              <a:rPr sz="2800" spc="-204" dirty="0">
                <a:solidFill>
                  <a:srgbClr val="FFFFFF"/>
                </a:solidFill>
                <a:latin typeface="Verdana"/>
                <a:cs typeface="Verdana"/>
              </a:rPr>
              <a:t>you</a:t>
            </a:r>
            <a:r>
              <a:rPr sz="2800" spc="-235" dirty="0">
                <a:solidFill>
                  <a:srgbClr val="FFFFFF"/>
                </a:solidFill>
                <a:latin typeface="Verdana"/>
                <a:cs typeface="Verdana"/>
              </a:rPr>
              <a:t> </a:t>
            </a:r>
            <a:r>
              <a:rPr sz="2800" spc="-160" dirty="0">
                <a:solidFill>
                  <a:srgbClr val="FFFFFF"/>
                </a:solidFill>
                <a:latin typeface="Verdana"/>
                <a:cs typeface="Verdana"/>
              </a:rPr>
              <a:t>need</a:t>
            </a:r>
            <a:r>
              <a:rPr sz="2800" spc="-235" dirty="0">
                <a:solidFill>
                  <a:srgbClr val="FFFFFF"/>
                </a:solidFill>
                <a:latin typeface="Verdana"/>
                <a:cs typeface="Verdana"/>
              </a:rPr>
              <a:t> </a:t>
            </a:r>
            <a:r>
              <a:rPr sz="2800" spc="-170" dirty="0">
                <a:solidFill>
                  <a:srgbClr val="FFFFFF"/>
                </a:solidFill>
                <a:latin typeface="Verdana"/>
                <a:cs typeface="Verdana"/>
              </a:rPr>
              <a:t>to</a:t>
            </a:r>
            <a:r>
              <a:rPr sz="2800" spc="-229" dirty="0">
                <a:solidFill>
                  <a:srgbClr val="FFFFFF"/>
                </a:solidFill>
                <a:latin typeface="Verdana"/>
                <a:cs typeface="Verdana"/>
              </a:rPr>
              <a:t> </a:t>
            </a:r>
            <a:r>
              <a:rPr sz="2800" spc="-195" dirty="0">
                <a:solidFill>
                  <a:srgbClr val="FFFFFF"/>
                </a:solidFill>
                <a:latin typeface="Verdana"/>
                <a:cs typeface="Verdana"/>
              </a:rPr>
              <a:t>paste</a:t>
            </a:r>
            <a:r>
              <a:rPr sz="2800" spc="-235" dirty="0">
                <a:solidFill>
                  <a:srgbClr val="FFFFFF"/>
                </a:solidFill>
                <a:latin typeface="Verdana"/>
                <a:cs typeface="Verdana"/>
              </a:rPr>
              <a:t> </a:t>
            </a:r>
            <a:r>
              <a:rPr sz="2800" spc="-220" dirty="0">
                <a:solidFill>
                  <a:srgbClr val="FFFFFF"/>
                </a:solidFill>
                <a:latin typeface="Verdana"/>
                <a:cs typeface="Verdana"/>
              </a:rPr>
              <a:t>your</a:t>
            </a:r>
            <a:r>
              <a:rPr sz="2800" spc="-235" dirty="0">
                <a:solidFill>
                  <a:srgbClr val="FFFFFF"/>
                </a:solidFill>
                <a:latin typeface="Verdana"/>
                <a:cs typeface="Verdana"/>
              </a:rPr>
              <a:t> </a:t>
            </a:r>
            <a:r>
              <a:rPr sz="2800" spc="-185" dirty="0">
                <a:solidFill>
                  <a:srgbClr val="FFFFFF"/>
                </a:solidFill>
                <a:latin typeface="Verdana"/>
                <a:cs typeface="Verdana"/>
              </a:rPr>
              <a:t>biometric</a:t>
            </a:r>
            <a:r>
              <a:rPr sz="2800" spc="-229" dirty="0">
                <a:solidFill>
                  <a:srgbClr val="FFFFFF"/>
                </a:solidFill>
                <a:latin typeface="Verdana"/>
                <a:cs typeface="Verdana"/>
              </a:rPr>
              <a:t> </a:t>
            </a:r>
            <a:r>
              <a:rPr sz="2800" spc="-165" dirty="0">
                <a:solidFill>
                  <a:srgbClr val="FFFFFF"/>
                </a:solidFill>
                <a:latin typeface="Verdana"/>
                <a:cs typeface="Verdana"/>
              </a:rPr>
              <a:t>photo</a:t>
            </a:r>
            <a:r>
              <a:rPr sz="2800" spc="-235" dirty="0">
                <a:solidFill>
                  <a:srgbClr val="FFFFFF"/>
                </a:solidFill>
                <a:latin typeface="Verdana"/>
                <a:cs typeface="Verdana"/>
              </a:rPr>
              <a:t> </a:t>
            </a:r>
            <a:r>
              <a:rPr sz="2800" spc="-245" dirty="0">
                <a:solidFill>
                  <a:srgbClr val="FFFFFF"/>
                </a:solidFill>
                <a:latin typeface="Verdana"/>
                <a:cs typeface="Verdana"/>
              </a:rPr>
              <a:t>here.</a:t>
            </a:r>
            <a:r>
              <a:rPr sz="2800" spc="-235" dirty="0">
                <a:solidFill>
                  <a:srgbClr val="FFFFFF"/>
                </a:solidFill>
                <a:latin typeface="Verdana"/>
                <a:cs typeface="Verdana"/>
              </a:rPr>
              <a:t> </a:t>
            </a:r>
            <a:r>
              <a:rPr sz="2800" spc="-305" dirty="0">
                <a:solidFill>
                  <a:srgbClr val="FFFFFF"/>
                </a:solidFill>
                <a:latin typeface="Verdana"/>
                <a:cs typeface="Verdana"/>
              </a:rPr>
              <a:t>If </a:t>
            </a:r>
            <a:r>
              <a:rPr sz="2800" spc="-180" dirty="0">
                <a:solidFill>
                  <a:srgbClr val="FFFFFF"/>
                </a:solidFill>
                <a:latin typeface="Verdana"/>
                <a:cs typeface="Verdana"/>
              </a:rPr>
              <a:t>the</a:t>
            </a:r>
            <a:r>
              <a:rPr sz="2800" spc="-240" dirty="0">
                <a:solidFill>
                  <a:srgbClr val="FFFFFF"/>
                </a:solidFill>
                <a:latin typeface="Verdana"/>
                <a:cs typeface="Verdana"/>
              </a:rPr>
              <a:t> </a:t>
            </a:r>
            <a:r>
              <a:rPr sz="2800" spc="-165" dirty="0">
                <a:solidFill>
                  <a:srgbClr val="FFFFFF"/>
                </a:solidFill>
                <a:latin typeface="Verdana"/>
                <a:cs typeface="Verdana"/>
              </a:rPr>
              <a:t>photo</a:t>
            </a:r>
            <a:r>
              <a:rPr sz="2800" spc="-240" dirty="0">
                <a:solidFill>
                  <a:srgbClr val="FFFFFF"/>
                </a:solidFill>
                <a:latin typeface="Verdana"/>
                <a:cs typeface="Verdana"/>
              </a:rPr>
              <a:t> </a:t>
            </a:r>
            <a:r>
              <a:rPr sz="2800" spc="-185" dirty="0">
                <a:solidFill>
                  <a:srgbClr val="FFFFFF"/>
                </a:solidFill>
                <a:latin typeface="Verdana"/>
                <a:cs typeface="Verdana"/>
              </a:rPr>
              <a:t>is</a:t>
            </a:r>
            <a:r>
              <a:rPr sz="2800" spc="-240" dirty="0">
                <a:solidFill>
                  <a:srgbClr val="FFFFFF"/>
                </a:solidFill>
                <a:latin typeface="Verdana"/>
                <a:cs typeface="Verdana"/>
              </a:rPr>
              <a:t> </a:t>
            </a:r>
            <a:r>
              <a:rPr sz="2800" spc="-165" dirty="0">
                <a:solidFill>
                  <a:srgbClr val="FFFFFF"/>
                </a:solidFill>
                <a:latin typeface="Verdana"/>
                <a:cs typeface="Verdana"/>
              </a:rPr>
              <a:t>too</a:t>
            </a:r>
            <a:r>
              <a:rPr sz="2800" spc="-240" dirty="0">
                <a:solidFill>
                  <a:srgbClr val="FFFFFF"/>
                </a:solidFill>
                <a:latin typeface="Verdana"/>
                <a:cs typeface="Verdana"/>
              </a:rPr>
              <a:t> large, </a:t>
            </a:r>
            <a:r>
              <a:rPr sz="2800" spc="-175" dirty="0">
                <a:solidFill>
                  <a:srgbClr val="FFFFFF"/>
                </a:solidFill>
                <a:latin typeface="Verdana"/>
                <a:cs typeface="Verdana"/>
              </a:rPr>
              <a:t>it</a:t>
            </a:r>
            <a:r>
              <a:rPr sz="2800" spc="-240" dirty="0">
                <a:solidFill>
                  <a:srgbClr val="FFFFFF"/>
                </a:solidFill>
                <a:latin typeface="Verdana"/>
                <a:cs typeface="Verdana"/>
              </a:rPr>
              <a:t> </a:t>
            </a:r>
            <a:r>
              <a:rPr sz="2800" spc="-165" dirty="0">
                <a:solidFill>
                  <a:srgbClr val="FFFFFF"/>
                </a:solidFill>
                <a:latin typeface="Verdana"/>
                <a:cs typeface="Verdana"/>
              </a:rPr>
              <a:t>should</a:t>
            </a:r>
            <a:r>
              <a:rPr sz="2800" spc="-240" dirty="0">
                <a:solidFill>
                  <a:srgbClr val="FFFFFF"/>
                </a:solidFill>
                <a:latin typeface="Verdana"/>
                <a:cs typeface="Verdana"/>
              </a:rPr>
              <a:t> </a:t>
            </a:r>
            <a:r>
              <a:rPr sz="2800" spc="-145" dirty="0">
                <a:solidFill>
                  <a:srgbClr val="FFFFFF"/>
                </a:solidFill>
                <a:latin typeface="Verdana"/>
                <a:cs typeface="Verdana"/>
              </a:rPr>
              <a:t>be</a:t>
            </a:r>
            <a:r>
              <a:rPr sz="2800" spc="-240" dirty="0">
                <a:solidFill>
                  <a:srgbClr val="FFFFFF"/>
                </a:solidFill>
                <a:latin typeface="Verdana"/>
                <a:cs typeface="Verdana"/>
              </a:rPr>
              <a:t> </a:t>
            </a:r>
            <a:r>
              <a:rPr sz="2800" spc="-130" dirty="0">
                <a:solidFill>
                  <a:srgbClr val="FFFFFF"/>
                </a:solidFill>
                <a:latin typeface="Verdana"/>
                <a:cs typeface="Verdana"/>
              </a:rPr>
              <a:t>cut</a:t>
            </a:r>
            <a:r>
              <a:rPr sz="2800" spc="-240" dirty="0">
                <a:solidFill>
                  <a:srgbClr val="FFFFFF"/>
                </a:solidFill>
                <a:latin typeface="Verdana"/>
                <a:cs typeface="Verdana"/>
              </a:rPr>
              <a:t> </a:t>
            </a:r>
            <a:r>
              <a:rPr sz="2800" spc="-190" dirty="0">
                <a:solidFill>
                  <a:srgbClr val="FFFFFF"/>
                </a:solidFill>
                <a:latin typeface="Verdana"/>
                <a:cs typeface="Verdana"/>
              </a:rPr>
              <a:t>and</a:t>
            </a:r>
            <a:r>
              <a:rPr sz="2800" spc="-240" dirty="0">
                <a:solidFill>
                  <a:srgbClr val="FFFFFF"/>
                </a:solidFill>
                <a:latin typeface="Verdana"/>
                <a:cs typeface="Verdana"/>
              </a:rPr>
              <a:t> </a:t>
            </a:r>
            <a:r>
              <a:rPr sz="2800" spc="-100" dirty="0">
                <a:solidFill>
                  <a:srgbClr val="FFFFFF"/>
                </a:solidFill>
                <a:latin typeface="Verdana"/>
                <a:cs typeface="Verdana"/>
              </a:rPr>
              <a:t>reduced </a:t>
            </a:r>
            <a:r>
              <a:rPr sz="2800" spc="-170" dirty="0">
                <a:solidFill>
                  <a:srgbClr val="FFFFFF"/>
                </a:solidFill>
                <a:latin typeface="Verdana"/>
                <a:cs typeface="Verdana"/>
              </a:rPr>
              <a:t>in</a:t>
            </a:r>
            <a:r>
              <a:rPr sz="2800" spc="-254" dirty="0">
                <a:solidFill>
                  <a:srgbClr val="FFFFFF"/>
                </a:solidFill>
                <a:latin typeface="Verdana"/>
                <a:cs typeface="Verdana"/>
              </a:rPr>
              <a:t> </a:t>
            </a:r>
            <a:r>
              <a:rPr sz="2800" spc="-50" dirty="0">
                <a:solidFill>
                  <a:srgbClr val="FFFFFF"/>
                </a:solidFill>
                <a:latin typeface="Verdana"/>
                <a:cs typeface="Verdana"/>
              </a:rPr>
              <a:t>size.</a:t>
            </a:r>
            <a:endParaRPr sz="2800" dirty="0">
              <a:latin typeface="Verdana"/>
              <a:cs typeface="Verdana"/>
            </a:endParaRPr>
          </a:p>
        </p:txBody>
      </p:sp>
      <p:grpSp>
        <p:nvGrpSpPr>
          <p:cNvPr id="3" name="object 3"/>
          <p:cNvGrpSpPr/>
          <p:nvPr/>
        </p:nvGrpSpPr>
        <p:grpSpPr>
          <a:xfrm>
            <a:off x="9273310" y="1610889"/>
            <a:ext cx="7870190" cy="7067550"/>
            <a:chOff x="9273310" y="1610889"/>
            <a:chExt cx="7870190" cy="7067550"/>
          </a:xfrm>
        </p:grpSpPr>
        <p:pic>
          <p:nvPicPr>
            <p:cNvPr id="4" name="object 4"/>
            <p:cNvPicPr/>
            <p:nvPr/>
          </p:nvPicPr>
          <p:blipFill>
            <a:blip r:embed="rId2" cstate="print"/>
            <a:stretch>
              <a:fillRect/>
            </a:stretch>
          </p:blipFill>
          <p:spPr>
            <a:xfrm>
              <a:off x="12142813" y="1610889"/>
              <a:ext cx="5000624" cy="7067549"/>
            </a:xfrm>
            <a:prstGeom prst="rect">
              <a:avLst/>
            </a:prstGeom>
          </p:spPr>
        </p:pic>
        <p:sp>
          <p:nvSpPr>
            <p:cNvPr id="5" name="object 5"/>
            <p:cNvSpPr/>
            <p:nvPr/>
          </p:nvSpPr>
          <p:spPr>
            <a:xfrm>
              <a:off x="9292360" y="5225138"/>
              <a:ext cx="4845685" cy="742950"/>
            </a:xfrm>
            <a:custGeom>
              <a:avLst/>
              <a:gdLst/>
              <a:ahLst/>
              <a:cxnLst/>
              <a:rect l="l" t="t" r="r" b="b"/>
              <a:pathLst>
                <a:path w="4845684" h="742950">
                  <a:moveTo>
                    <a:pt x="4845505" y="742875"/>
                  </a:moveTo>
                  <a:lnTo>
                    <a:pt x="0" y="0"/>
                  </a:lnTo>
                </a:path>
              </a:pathLst>
            </a:custGeom>
            <a:ln w="38099">
              <a:solidFill>
                <a:srgbClr val="000000"/>
              </a:solidFill>
            </a:ln>
          </p:spPr>
          <p:txBody>
            <a:bodyPr wrap="square" lIns="0" tIns="0" rIns="0" bIns="0" rtlCol="0"/>
            <a:lstStyle/>
            <a:p>
              <a:endParaRPr/>
            </a:p>
          </p:txBody>
        </p:sp>
        <p:sp>
          <p:nvSpPr>
            <p:cNvPr id="6" name="object 6"/>
            <p:cNvSpPr/>
            <p:nvPr/>
          </p:nvSpPr>
          <p:spPr>
            <a:xfrm>
              <a:off x="9292360" y="5180195"/>
              <a:ext cx="84455" cy="113030"/>
            </a:xfrm>
            <a:custGeom>
              <a:avLst/>
              <a:gdLst/>
              <a:ahLst/>
              <a:cxnLst/>
              <a:rect l="l" t="t" r="r" b="b"/>
              <a:pathLst>
                <a:path w="84454" h="113029">
                  <a:moveTo>
                    <a:pt x="66659" y="112979"/>
                  </a:moveTo>
                  <a:lnTo>
                    <a:pt x="0" y="44942"/>
                  </a:lnTo>
                  <a:lnTo>
                    <a:pt x="83980" y="0"/>
                  </a:lnTo>
                </a:path>
              </a:pathLst>
            </a:custGeom>
            <a:ln w="38099">
              <a:solidFill>
                <a:srgbClr val="000000"/>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33655" rIns="0" bIns="0" rtlCol="0">
            <a:spAutoFit/>
          </a:bodyPr>
          <a:lstStyle/>
          <a:p>
            <a:pPr marL="12700" marR="5080">
              <a:lnSpc>
                <a:spcPts val="7730"/>
              </a:lnSpc>
              <a:spcBef>
                <a:spcPts val="265"/>
              </a:spcBef>
            </a:pPr>
            <a:r>
              <a:rPr spc="960" dirty="0"/>
              <a:t>What</a:t>
            </a:r>
            <a:r>
              <a:rPr spc="229" dirty="0"/>
              <a:t> </a:t>
            </a:r>
            <a:r>
              <a:rPr spc="330" dirty="0"/>
              <a:t>to</a:t>
            </a:r>
            <a:r>
              <a:rPr spc="225" dirty="0"/>
              <a:t> </a:t>
            </a:r>
            <a:r>
              <a:rPr spc="465" dirty="0"/>
              <a:t>do</a:t>
            </a:r>
            <a:r>
              <a:rPr spc="229" dirty="0"/>
              <a:t> </a:t>
            </a:r>
            <a:r>
              <a:rPr spc="630" dirty="0"/>
              <a:t>after</a:t>
            </a:r>
            <a:r>
              <a:rPr spc="229" dirty="0"/>
              <a:t> </a:t>
            </a:r>
            <a:r>
              <a:rPr spc="625" dirty="0"/>
              <a:t>you </a:t>
            </a:r>
            <a:r>
              <a:rPr spc="615" dirty="0"/>
              <a:t>start</a:t>
            </a:r>
            <a:r>
              <a:rPr spc="225" dirty="0"/>
              <a:t> </a:t>
            </a:r>
            <a:r>
              <a:rPr spc="830" dirty="0"/>
              <a:t>your</a:t>
            </a:r>
            <a:r>
              <a:rPr spc="225" dirty="0"/>
              <a:t> </a:t>
            </a:r>
            <a:r>
              <a:rPr spc="395" dirty="0"/>
              <a:t>internship</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2858066" y="3246197"/>
            <a:ext cx="6682740" cy="3573145"/>
          </a:xfrm>
          <a:prstGeom prst="rect">
            <a:avLst/>
          </a:prstGeom>
        </p:spPr>
        <p:txBody>
          <a:bodyPr vert="horz" wrap="square" lIns="0" tIns="12065" rIns="0" bIns="0" rtlCol="0">
            <a:spAutoFit/>
          </a:bodyPr>
          <a:lstStyle/>
          <a:p>
            <a:pPr marL="356870" marR="845185" algn="ctr">
              <a:lnSpc>
                <a:spcPct val="107100"/>
              </a:lnSpc>
              <a:spcBef>
                <a:spcPts val="95"/>
              </a:spcBef>
            </a:pPr>
            <a:r>
              <a:rPr sz="2450" spc="100" dirty="0">
                <a:solidFill>
                  <a:srgbClr val="FFFFFF"/>
                </a:solidFill>
                <a:latin typeface="Microsoft Sans Serif"/>
                <a:cs typeface="Microsoft Sans Serif"/>
              </a:rPr>
              <a:t>You </a:t>
            </a:r>
            <a:r>
              <a:rPr sz="2450" spc="240" dirty="0">
                <a:solidFill>
                  <a:srgbClr val="FFFFFF"/>
                </a:solidFill>
                <a:latin typeface="Microsoft Sans Serif"/>
                <a:cs typeface="Microsoft Sans Serif"/>
              </a:rPr>
              <a:t>must</a:t>
            </a:r>
            <a:r>
              <a:rPr sz="2450" spc="105" dirty="0">
                <a:solidFill>
                  <a:srgbClr val="FFFFFF"/>
                </a:solidFill>
                <a:latin typeface="Microsoft Sans Serif"/>
                <a:cs typeface="Microsoft Sans Serif"/>
              </a:rPr>
              <a:t> </a:t>
            </a:r>
            <a:r>
              <a:rPr sz="2450" spc="310" dirty="0">
                <a:solidFill>
                  <a:srgbClr val="FFFFFF"/>
                </a:solidFill>
                <a:latin typeface="Microsoft Sans Serif"/>
                <a:cs typeface="Microsoft Sans Serif"/>
              </a:rPr>
              <a:t>prepare</a:t>
            </a:r>
            <a:r>
              <a:rPr sz="2450" spc="105" dirty="0">
                <a:solidFill>
                  <a:srgbClr val="FFFFFF"/>
                </a:solidFill>
                <a:latin typeface="Microsoft Sans Serif"/>
                <a:cs typeface="Microsoft Sans Serif"/>
              </a:rPr>
              <a:t> </a:t>
            </a:r>
            <a:r>
              <a:rPr sz="2450" spc="325" dirty="0">
                <a:solidFill>
                  <a:srgbClr val="FFFFFF"/>
                </a:solidFill>
                <a:latin typeface="Microsoft Sans Serif"/>
                <a:cs typeface="Microsoft Sans Serif"/>
              </a:rPr>
              <a:t>your</a:t>
            </a:r>
            <a:r>
              <a:rPr sz="2450" spc="105" dirty="0">
                <a:solidFill>
                  <a:srgbClr val="FFFFFF"/>
                </a:solidFill>
                <a:latin typeface="Microsoft Sans Serif"/>
                <a:cs typeface="Microsoft Sans Serif"/>
              </a:rPr>
              <a:t> </a:t>
            </a:r>
            <a:r>
              <a:rPr sz="2450" spc="155" dirty="0">
                <a:solidFill>
                  <a:srgbClr val="FFFFFF"/>
                </a:solidFill>
                <a:latin typeface="Microsoft Sans Serif"/>
                <a:cs typeface="Microsoft Sans Serif"/>
              </a:rPr>
              <a:t>internship </a:t>
            </a:r>
            <a:r>
              <a:rPr sz="2450" spc="135" dirty="0">
                <a:solidFill>
                  <a:srgbClr val="FFFFFF"/>
                </a:solidFill>
                <a:latin typeface="Microsoft Sans Serif"/>
                <a:cs typeface="Microsoft Sans Serif"/>
              </a:rPr>
              <a:t>notebook.</a:t>
            </a:r>
            <a:endParaRPr sz="2450">
              <a:latin typeface="Microsoft Sans Serif"/>
              <a:cs typeface="Microsoft Sans Serif"/>
            </a:endParaRPr>
          </a:p>
          <a:p>
            <a:pPr marL="12065" marR="501015" algn="ctr">
              <a:lnSpc>
                <a:spcPct val="125000"/>
              </a:lnSpc>
              <a:spcBef>
                <a:spcPts val="2530"/>
              </a:spcBef>
            </a:pPr>
            <a:r>
              <a:rPr sz="2300" spc="-290" dirty="0">
                <a:solidFill>
                  <a:srgbClr val="FFFFFF"/>
                </a:solidFill>
                <a:latin typeface="Verdana"/>
                <a:cs typeface="Verdana"/>
              </a:rPr>
              <a:t>In</a:t>
            </a:r>
            <a:r>
              <a:rPr sz="2300" spc="-235" dirty="0">
                <a:solidFill>
                  <a:srgbClr val="FFFFFF"/>
                </a:solidFill>
                <a:latin typeface="Verdana"/>
                <a:cs typeface="Verdana"/>
              </a:rPr>
              <a:t> </a:t>
            </a:r>
            <a:r>
              <a:rPr sz="2300" spc="-190" dirty="0">
                <a:solidFill>
                  <a:srgbClr val="FFFFFF"/>
                </a:solidFill>
                <a:latin typeface="Verdana"/>
                <a:cs typeface="Verdana"/>
              </a:rPr>
              <a:t>this</a:t>
            </a:r>
            <a:r>
              <a:rPr sz="2300" spc="-235" dirty="0">
                <a:solidFill>
                  <a:srgbClr val="FFFFFF"/>
                </a:solidFill>
                <a:latin typeface="Verdana"/>
                <a:cs typeface="Verdana"/>
              </a:rPr>
              <a:t> </a:t>
            </a:r>
            <a:r>
              <a:rPr sz="2300" spc="-190" dirty="0">
                <a:solidFill>
                  <a:srgbClr val="FFFFFF"/>
                </a:solidFill>
                <a:latin typeface="Verdana"/>
                <a:cs typeface="Verdana"/>
              </a:rPr>
              <a:t>section,</a:t>
            </a:r>
            <a:r>
              <a:rPr sz="2300" spc="-229" dirty="0">
                <a:solidFill>
                  <a:srgbClr val="FFFFFF"/>
                </a:solidFill>
                <a:latin typeface="Verdana"/>
                <a:cs typeface="Verdana"/>
              </a:rPr>
              <a:t> </a:t>
            </a:r>
            <a:r>
              <a:rPr sz="2300" spc="-204" dirty="0">
                <a:solidFill>
                  <a:srgbClr val="FFFFFF"/>
                </a:solidFill>
                <a:latin typeface="Verdana"/>
                <a:cs typeface="Verdana"/>
              </a:rPr>
              <a:t>you</a:t>
            </a:r>
            <a:r>
              <a:rPr sz="2300" spc="-235" dirty="0">
                <a:solidFill>
                  <a:srgbClr val="FFFFFF"/>
                </a:solidFill>
                <a:latin typeface="Verdana"/>
                <a:cs typeface="Verdana"/>
              </a:rPr>
              <a:t> </a:t>
            </a:r>
            <a:r>
              <a:rPr sz="2300" spc="-165" dirty="0">
                <a:solidFill>
                  <a:srgbClr val="FFFFFF"/>
                </a:solidFill>
                <a:latin typeface="Verdana"/>
                <a:cs typeface="Verdana"/>
              </a:rPr>
              <a:t>should</a:t>
            </a:r>
            <a:r>
              <a:rPr sz="2300" spc="-229" dirty="0">
                <a:solidFill>
                  <a:srgbClr val="FFFFFF"/>
                </a:solidFill>
                <a:latin typeface="Verdana"/>
                <a:cs typeface="Verdana"/>
              </a:rPr>
              <a:t> write</a:t>
            </a:r>
            <a:r>
              <a:rPr sz="2300" spc="-235" dirty="0">
                <a:solidFill>
                  <a:srgbClr val="FFFFFF"/>
                </a:solidFill>
                <a:latin typeface="Verdana"/>
                <a:cs typeface="Verdana"/>
              </a:rPr>
              <a:t> </a:t>
            </a:r>
            <a:r>
              <a:rPr sz="2300" spc="-254" dirty="0">
                <a:solidFill>
                  <a:srgbClr val="FFFFFF"/>
                </a:solidFill>
                <a:latin typeface="Verdana"/>
                <a:cs typeface="Verdana"/>
              </a:rPr>
              <a:t>a</a:t>
            </a:r>
            <a:r>
              <a:rPr sz="2300" spc="-229" dirty="0">
                <a:solidFill>
                  <a:srgbClr val="FFFFFF"/>
                </a:solidFill>
                <a:latin typeface="Verdana"/>
                <a:cs typeface="Verdana"/>
              </a:rPr>
              <a:t> </a:t>
            </a:r>
            <a:r>
              <a:rPr sz="2300" spc="-204" dirty="0">
                <a:solidFill>
                  <a:srgbClr val="FFFFFF"/>
                </a:solidFill>
                <a:latin typeface="Verdana"/>
                <a:cs typeface="Verdana"/>
              </a:rPr>
              <a:t>short</a:t>
            </a:r>
            <a:r>
              <a:rPr sz="2300" spc="-235" dirty="0">
                <a:solidFill>
                  <a:srgbClr val="FFFFFF"/>
                </a:solidFill>
                <a:latin typeface="Verdana"/>
                <a:cs typeface="Verdana"/>
              </a:rPr>
              <a:t> </a:t>
            </a:r>
            <a:r>
              <a:rPr sz="2300" spc="-170" dirty="0">
                <a:solidFill>
                  <a:srgbClr val="FFFFFF"/>
                </a:solidFill>
                <a:latin typeface="Verdana"/>
                <a:cs typeface="Verdana"/>
              </a:rPr>
              <a:t>title</a:t>
            </a:r>
            <a:r>
              <a:rPr sz="2300" spc="-229" dirty="0">
                <a:solidFill>
                  <a:srgbClr val="FFFFFF"/>
                </a:solidFill>
                <a:latin typeface="Verdana"/>
                <a:cs typeface="Verdana"/>
              </a:rPr>
              <a:t> </a:t>
            </a:r>
            <a:r>
              <a:rPr sz="2300" spc="-114" dirty="0">
                <a:solidFill>
                  <a:srgbClr val="FFFFFF"/>
                </a:solidFill>
                <a:latin typeface="Verdana"/>
                <a:cs typeface="Verdana"/>
              </a:rPr>
              <a:t>about </a:t>
            </a:r>
            <a:r>
              <a:rPr sz="2300" spc="-250" dirty="0">
                <a:solidFill>
                  <a:srgbClr val="FFFFFF"/>
                </a:solidFill>
                <a:latin typeface="Verdana"/>
                <a:cs typeface="Verdana"/>
              </a:rPr>
              <a:t>what</a:t>
            </a:r>
            <a:r>
              <a:rPr sz="2300" spc="-240" dirty="0">
                <a:solidFill>
                  <a:srgbClr val="FFFFFF"/>
                </a:solidFill>
                <a:latin typeface="Verdana"/>
                <a:cs typeface="Verdana"/>
              </a:rPr>
              <a:t> </a:t>
            </a:r>
            <a:r>
              <a:rPr sz="2300" spc="-204" dirty="0">
                <a:solidFill>
                  <a:srgbClr val="FFFFFF"/>
                </a:solidFill>
                <a:latin typeface="Verdana"/>
                <a:cs typeface="Verdana"/>
              </a:rPr>
              <a:t>you</a:t>
            </a:r>
            <a:r>
              <a:rPr sz="2300" spc="-240" dirty="0">
                <a:solidFill>
                  <a:srgbClr val="FFFFFF"/>
                </a:solidFill>
                <a:latin typeface="Verdana"/>
                <a:cs typeface="Verdana"/>
              </a:rPr>
              <a:t> </a:t>
            </a:r>
            <a:r>
              <a:rPr sz="2300" spc="-130" dirty="0">
                <a:solidFill>
                  <a:srgbClr val="FFFFFF"/>
                </a:solidFill>
                <a:latin typeface="Verdana"/>
                <a:cs typeface="Verdana"/>
              </a:rPr>
              <a:t>did</a:t>
            </a:r>
            <a:r>
              <a:rPr sz="2300" spc="-235" dirty="0">
                <a:solidFill>
                  <a:srgbClr val="FFFFFF"/>
                </a:solidFill>
                <a:latin typeface="Verdana"/>
                <a:cs typeface="Verdana"/>
              </a:rPr>
              <a:t> </a:t>
            </a:r>
            <a:r>
              <a:rPr sz="2300" spc="-185" dirty="0">
                <a:solidFill>
                  <a:srgbClr val="FFFFFF"/>
                </a:solidFill>
                <a:latin typeface="Verdana"/>
                <a:cs typeface="Verdana"/>
              </a:rPr>
              <a:t>during</a:t>
            </a:r>
            <a:r>
              <a:rPr sz="2300" spc="-240" dirty="0">
                <a:solidFill>
                  <a:srgbClr val="FFFFFF"/>
                </a:solidFill>
                <a:latin typeface="Verdana"/>
                <a:cs typeface="Verdana"/>
              </a:rPr>
              <a:t> </a:t>
            </a:r>
            <a:r>
              <a:rPr sz="2300" spc="-180" dirty="0">
                <a:solidFill>
                  <a:srgbClr val="FFFFFF"/>
                </a:solidFill>
                <a:latin typeface="Verdana"/>
                <a:cs typeface="Verdana"/>
              </a:rPr>
              <a:t>the</a:t>
            </a:r>
            <a:r>
              <a:rPr sz="2300" spc="-235" dirty="0">
                <a:solidFill>
                  <a:srgbClr val="FFFFFF"/>
                </a:solidFill>
                <a:latin typeface="Verdana"/>
                <a:cs typeface="Verdana"/>
              </a:rPr>
              <a:t> </a:t>
            </a:r>
            <a:r>
              <a:rPr sz="2300" spc="-290" dirty="0">
                <a:solidFill>
                  <a:srgbClr val="FFFFFF"/>
                </a:solidFill>
                <a:latin typeface="Verdana"/>
                <a:cs typeface="Verdana"/>
              </a:rPr>
              <a:t>day.</a:t>
            </a:r>
            <a:endParaRPr sz="2300">
              <a:latin typeface="Verdana"/>
              <a:cs typeface="Verdana"/>
            </a:endParaRPr>
          </a:p>
          <a:p>
            <a:pPr>
              <a:lnSpc>
                <a:spcPct val="100000"/>
              </a:lnSpc>
              <a:spcBef>
                <a:spcPts val="2510"/>
              </a:spcBef>
            </a:pPr>
            <a:endParaRPr sz="2300">
              <a:latin typeface="Verdana"/>
              <a:cs typeface="Verdana"/>
            </a:endParaRPr>
          </a:p>
          <a:p>
            <a:pPr marL="1124585" marR="5080" indent="-890269">
              <a:lnSpc>
                <a:spcPct val="125000"/>
              </a:lnSpc>
              <a:spcBef>
                <a:spcPts val="5"/>
              </a:spcBef>
            </a:pPr>
            <a:r>
              <a:rPr sz="2300" spc="-195" dirty="0">
                <a:solidFill>
                  <a:srgbClr val="FFFFFF"/>
                </a:solidFill>
                <a:latin typeface="Verdana"/>
                <a:cs typeface="Verdana"/>
              </a:rPr>
              <a:t>At</a:t>
            </a:r>
            <a:r>
              <a:rPr sz="2300" spc="-229" dirty="0">
                <a:solidFill>
                  <a:srgbClr val="FFFFFF"/>
                </a:solidFill>
                <a:latin typeface="Verdana"/>
                <a:cs typeface="Verdana"/>
              </a:rPr>
              <a:t> </a:t>
            </a:r>
            <a:r>
              <a:rPr sz="2300" spc="-180" dirty="0">
                <a:solidFill>
                  <a:srgbClr val="FFFFFF"/>
                </a:solidFill>
                <a:latin typeface="Verdana"/>
                <a:cs typeface="Verdana"/>
              </a:rPr>
              <a:t>the</a:t>
            </a:r>
            <a:r>
              <a:rPr sz="2300" spc="-229" dirty="0">
                <a:solidFill>
                  <a:srgbClr val="FFFFFF"/>
                </a:solidFill>
                <a:latin typeface="Verdana"/>
                <a:cs typeface="Verdana"/>
              </a:rPr>
              <a:t> </a:t>
            </a:r>
            <a:r>
              <a:rPr sz="2300" spc="-160" dirty="0">
                <a:solidFill>
                  <a:srgbClr val="FFFFFF"/>
                </a:solidFill>
                <a:latin typeface="Verdana"/>
                <a:cs typeface="Verdana"/>
              </a:rPr>
              <a:t>end</a:t>
            </a:r>
            <a:r>
              <a:rPr sz="2300" spc="-225" dirty="0">
                <a:solidFill>
                  <a:srgbClr val="FFFFFF"/>
                </a:solidFill>
                <a:latin typeface="Verdana"/>
                <a:cs typeface="Verdana"/>
              </a:rPr>
              <a:t> </a:t>
            </a:r>
            <a:r>
              <a:rPr sz="2300" spc="-150" dirty="0">
                <a:solidFill>
                  <a:srgbClr val="FFFFFF"/>
                </a:solidFill>
                <a:latin typeface="Verdana"/>
                <a:cs typeface="Verdana"/>
              </a:rPr>
              <a:t>of</a:t>
            </a:r>
            <a:r>
              <a:rPr sz="2300" spc="-229" dirty="0">
                <a:solidFill>
                  <a:srgbClr val="FFFFFF"/>
                </a:solidFill>
                <a:latin typeface="Verdana"/>
                <a:cs typeface="Verdana"/>
              </a:rPr>
              <a:t> </a:t>
            </a:r>
            <a:r>
              <a:rPr sz="2300" spc="-180" dirty="0">
                <a:solidFill>
                  <a:srgbClr val="FFFFFF"/>
                </a:solidFill>
                <a:latin typeface="Verdana"/>
                <a:cs typeface="Verdana"/>
              </a:rPr>
              <a:t>the</a:t>
            </a:r>
            <a:r>
              <a:rPr sz="2300" spc="-229" dirty="0">
                <a:solidFill>
                  <a:srgbClr val="FFFFFF"/>
                </a:solidFill>
                <a:latin typeface="Verdana"/>
                <a:cs typeface="Verdana"/>
              </a:rPr>
              <a:t> </a:t>
            </a:r>
            <a:r>
              <a:rPr sz="2300" spc="-210" dirty="0">
                <a:solidFill>
                  <a:srgbClr val="FFFFFF"/>
                </a:solidFill>
                <a:latin typeface="Verdana"/>
                <a:cs typeface="Verdana"/>
              </a:rPr>
              <a:t>internship,</a:t>
            </a:r>
            <a:r>
              <a:rPr sz="2300" spc="-225" dirty="0">
                <a:solidFill>
                  <a:srgbClr val="FFFFFF"/>
                </a:solidFill>
                <a:latin typeface="Verdana"/>
                <a:cs typeface="Verdana"/>
              </a:rPr>
              <a:t> </a:t>
            </a:r>
            <a:r>
              <a:rPr sz="2300" spc="-185" dirty="0">
                <a:solidFill>
                  <a:srgbClr val="FFFFFF"/>
                </a:solidFill>
                <a:latin typeface="Verdana"/>
                <a:cs typeface="Verdana"/>
              </a:rPr>
              <a:t>these</a:t>
            </a:r>
            <a:r>
              <a:rPr sz="2300" spc="-229" dirty="0">
                <a:solidFill>
                  <a:srgbClr val="FFFFFF"/>
                </a:solidFill>
                <a:latin typeface="Verdana"/>
                <a:cs typeface="Verdana"/>
              </a:rPr>
              <a:t> </a:t>
            </a:r>
            <a:r>
              <a:rPr sz="2300" spc="-165" dirty="0">
                <a:solidFill>
                  <a:srgbClr val="FFFFFF"/>
                </a:solidFill>
                <a:latin typeface="Verdana"/>
                <a:cs typeface="Verdana"/>
              </a:rPr>
              <a:t>sections</a:t>
            </a:r>
            <a:r>
              <a:rPr sz="2300" spc="-225" dirty="0">
                <a:solidFill>
                  <a:srgbClr val="FFFFFF"/>
                </a:solidFill>
                <a:latin typeface="Verdana"/>
                <a:cs typeface="Verdana"/>
              </a:rPr>
              <a:t> </a:t>
            </a:r>
            <a:r>
              <a:rPr sz="2300" spc="-254" dirty="0">
                <a:solidFill>
                  <a:srgbClr val="FFFFFF"/>
                </a:solidFill>
                <a:latin typeface="Verdana"/>
                <a:cs typeface="Verdana"/>
              </a:rPr>
              <a:t>must</a:t>
            </a:r>
            <a:r>
              <a:rPr sz="2300" spc="-229" dirty="0">
                <a:solidFill>
                  <a:srgbClr val="FFFFFF"/>
                </a:solidFill>
                <a:latin typeface="Verdana"/>
                <a:cs typeface="Verdana"/>
              </a:rPr>
              <a:t> </a:t>
            </a:r>
            <a:r>
              <a:rPr sz="2300" spc="-25" dirty="0">
                <a:solidFill>
                  <a:srgbClr val="FFFFFF"/>
                </a:solidFill>
                <a:latin typeface="Verdana"/>
                <a:cs typeface="Verdana"/>
              </a:rPr>
              <a:t>be </a:t>
            </a:r>
            <a:r>
              <a:rPr sz="2300" spc="-170" dirty="0">
                <a:solidFill>
                  <a:srgbClr val="FFFFFF"/>
                </a:solidFill>
                <a:latin typeface="Verdana"/>
                <a:cs typeface="Verdana"/>
              </a:rPr>
              <a:t>signed</a:t>
            </a:r>
            <a:r>
              <a:rPr sz="2300" spc="-235" dirty="0">
                <a:solidFill>
                  <a:srgbClr val="FFFFFF"/>
                </a:solidFill>
                <a:latin typeface="Verdana"/>
                <a:cs typeface="Verdana"/>
              </a:rPr>
              <a:t> </a:t>
            </a:r>
            <a:r>
              <a:rPr sz="2300" spc="-204" dirty="0">
                <a:solidFill>
                  <a:srgbClr val="FFFFFF"/>
                </a:solidFill>
                <a:latin typeface="Verdana"/>
                <a:cs typeface="Verdana"/>
              </a:rPr>
              <a:t>by</a:t>
            </a:r>
            <a:r>
              <a:rPr sz="2300" spc="-235" dirty="0">
                <a:solidFill>
                  <a:srgbClr val="FFFFFF"/>
                </a:solidFill>
                <a:latin typeface="Verdana"/>
                <a:cs typeface="Verdana"/>
              </a:rPr>
              <a:t> </a:t>
            </a:r>
            <a:r>
              <a:rPr sz="2300" spc="-180" dirty="0">
                <a:solidFill>
                  <a:srgbClr val="FFFFFF"/>
                </a:solidFill>
                <a:latin typeface="Verdana"/>
                <a:cs typeface="Verdana"/>
              </a:rPr>
              <a:t>the</a:t>
            </a:r>
            <a:r>
              <a:rPr sz="2300" spc="-229" dirty="0">
                <a:solidFill>
                  <a:srgbClr val="FFFFFF"/>
                </a:solidFill>
                <a:latin typeface="Verdana"/>
                <a:cs typeface="Verdana"/>
              </a:rPr>
              <a:t> </a:t>
            </a:r>
            <a:r>
              <a:rPr sz="2300" spc="-210" dirty="0">
                <a:solidFill>
                  <a:srgbClr val="FFFFFF"/>
                </a:solidFill>
                <a:latin typeface="Verdana"/>
                <a:cs typeface="Verdana"/>
              </a:rPr>
              <a:t>company</a:t>
            </a:r>
            <a:r>
              <a:rPr sz="2300" spc="-235" dirty="0">
                <a:solidFill>
                  <a:srgbClr val="FFFFFF"/>
                </a:solidFill>
                <a:latin typeface="Verdana"/>
                <a:cs typeface="Verdana"/>
              </a:rPr>
              <a:t> </a:t>
            </a:r>
            <a:r>
              <a:rPr sz="2300" spc="-204" dirty="0">
                <a:solidFill>
                  <a:srgbClr val="FFFFFF"/>
                </a:solidFill>
                <a:latin typeface="Verdana"/>
                <a:cs typeface="Verdana"/>
              </a:rPr>
              <a:t>after</a:t>
            </a:r>
            <a:r>
              <a:rPr sz="2300" spc="-235" dirty="0">
                <a:solidFill>
                  <a:srgbClr val="FFFFFF"/>
                </a:solidFill>
                <a:latin typeface="Verdana"/>
                <a:cs typeface="Verdana"/>
              </a:rPr>
              <a:t> </a:t>
            </a:r>
            <a:r>
              <a:rPr sz="2300" spc="-90" dirty="0">
                <a:solidFill>
                  <a:srgbClr val="FFFFFF"/>
                </a:solidFill>
                <a:latin typeface="Verdana"/>
                <a:cs typeface="Verdana"/>
              </a:rPr>
              <a:t>printing.</a:t>
            </a:r>
            <a:endParaRPr sz="2300">
              <a:latin typeface="Verdana"/>
              <a:cs typeface="Verdana"/>
            </a:endParaRPr>
          </a:p>
        </p:txBody>
      </p:sp>
      <p:sp>
        <p:nvSpPr>
          <p:cNvPr id="9" name="object 9"/>
          <p:cNvSpPr txBox="1">
            <a:spLocks noGrp="1"/>
          </p:cNvSpPr>
          <p:nvPr>
            <p:ph type="title"/>
          </p:nvPr>
        </p:nvSpPr>
        <p:spPr>
          <a:prstGeom prst="rect">
            <a:avLst/>
          </a:prstGeom>
        </p:spPr>
        <p:txBody>
          <a:bodyPr vert="horz" wrap="square" lIns="0" tIns="33655" rIns="0" bIns="0" rtlCol="0">
            <a:spAutoFit/>
          </a:bodyPr>
          <a:lstStyle/>
          <a:p>
            <a:pPr marL="12700" marR="5080">
              <a:lnSpc>
                <a:spcPts val="7730"/>
              </a:lnSpc>
              <a:spcBef>
                <a:spcPts val="265"/>
              </a:spcBef>
            </a:pPr>
            <a:r>
              <a:rPr spc="960" dirty="0"/>
              <a:t>What</a:t>
            </a:r>
            <a:r>
              <a:rPr spc="229" dirty="0"/>
              <a:t> </a:t>
            </a:r>
            <a:r>
              <a:rPr spc="330" dirty="0"/>
              <a:t>to</a:t>
            </a:r>
            <a:r>
              <a:rPr spc="225" dirty="0"/>
              <a:t> </a:t>
            </a:r>
            <a:r>
              <a:rPr spc="465" dirty="0"/>
              <a:t>do</a:t>
            </a:r>
            <a:r>
              <a:rPr spc="229" dirty="0"/>
              <a:t> </a:t>
            </a:r>
            <a:r>
              <a:rPr spc="630" dirty="0"/>
              <a:t>after</a:t>
            </a:r>
            <a:r>
              <a:rPr spc="229" dirty="0"/>
              <a:t> </a:t>
            </a:r>
            <a:r>
              <a:rPr spc="625" dirty="0"/>
              <a:t>you </a:t>
            </a:r>
            <a:r>
              <a:rPr spc="615" dirty="0"/>
              <a:t>start</a:t>
            </a:r>
            <a:r>
              <a:rPr spc="225" dirty="0"/>
              <a:t> </a:t>
            </a:r>
            <a:r>
              <a:rPr spc="830" dirty="0"/>
              <a:t>your</a:t>
            </a:r>
            <a:r>
              <a:rPr spc="225" dirty="0"/>
              <a:t> </a:t>
            </a:r>
            <a:r>
              <a:rPr spc="395" dirty="0"/>
              <a:t>internship</a:t>
            </a:r>
          </a:p>
        </p:txBody>
      </p:sp>
      <p:pic>
        <p:nvPicPr>
          <p:cNvPr id="11" name="Resim 10" descr="metin, ekran görüntüsü, sayı, numara, yazı tipi içeren bir resim&#10;&#10;Yapay zeka tarafından oluşturulmuş içerik yanlış olabilir.">
            <a:extLst>
              <a:ext uri="{FF2B5EF4-FFF2-40B4-BE49-F238E27FC236}">
                <a16:creationId xmlns:a16="http://schemas.microsoft.com/office/drawing/2014/main" id="{D4F2FAF1-4F99-92A1-4468-F6A46C84DF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39600" y="718871"/>
            <a:ext cx="5435600" cy="8229600"/>
          </a:xfrm>
          <a:prstGeom prst="rect">
            <a:avLst/>
          </a:prstGeom>
        </p:spPr>
      </p:pic>
      <p:grpSp>
        <p:nvGrpSpPr>
          <p:cNvPr id="2" name="object 2"/>
          <p:cNvGrpSpPr/>
          <p:nvPr/>
        </p:nvGrpSpPr>
        <p:grpSpPr>
          <a:xfrm>
            <a:off x="9409464" y="5268136"/>
            <a:ext cx="5973445" cy="3286633"/>
            <a:chOff x="9409464" y="5268136"/>
            <a:chExt cx="5973445" cy="3286633"/>
          </a:xfrm>
        </p:grpSpPr>
        <p:sp>
          <p:nvSpPr>
            <p:cNvPr id="4" name="object 4"/>
            <p:cNvSpPr/>
            <p:nvPr/>
          </p:nvSpPr>
          <p:spPr>
            <a:xfrm>
              <a:off x="9409464" y="6713269"/>
              <a:ext cx="5973445" cy="1841500"/>
            </a:xfrm>
            <a:custGeom>
              <a:avLst/>
              <a:gdLst/>
              <a:ahLst/>
              <a:cxnLst/>
              <a:rect l="l" t="t" r="r" b="b"/>
              <a:pathLst>
                <a:path w="5973444" h="1841500">
                  <a:moveTo>
                    <a:pt x="5972953" y="1841013"/>
                  </a:moveTo>
                  <a:lnTo>
                    <a:pt x="0" y="0"/>
                  </a:lnTo>
                </a:path>
              </a:pathLst>
            </a:custGeom>
            <a:ln w="38099">
              <a:solidFill>
                <a:srgbClr val="000000"/>
              </a:solidFill>
            </a:ln>
          </p:spPr>
          <p:txBody>
            <a:bodyPr wrap="square" lIns="0" tIns="0" rIns="0" bIns="0" rtlCol="0"/>
            <a:lstStyle/>
            <a:p>
              <a:endParaRPr/>
            </a:p>
          </p:txBody>
        </p:sp>
        <p:sp>
          <p:nvSpPr>
            <p:cNvPr id="5" name="object 5"/>
            <p:cNvSpPr/>
            <p:nvPr/>
          </p:nvSpPr>
          <p:spPr>
            <a:xfrm>
              <a:off x="9409464" y="6681099"/>
              <a:ext cx="90170" cy="109855"/>
            </a:xfrm>
            <a:custGeom>
              <a:avLst/>
              <a:gdLst/>
              <a:ahLst/>
              <a:cxnLst/>
              <a:rect l="l" t="t" r="r" b="b"/>
              <a:pathLst>
                <a:path w="90170" h="109854">
                  <a:moveTo>
                    <a:pt x="55985" y="109229"/>
                  </a:moveTo>
                  <a:lnTo>
                    <a:pt x="0" y="32169"/>
                  </a:lnTo>
                  <a:lnTo>
                    <a:pt x="89653" y="0"/>
                  </a:lnTo>
                </a:path>
              </a:pathLst>
            </a:custGeom>
            <a:ln w="38099">
              <a:solidFill>
                <a:srgbClr val="000000"/>
              </a:solidFill>
            </a:ln>
          </p:spPr>
          <p:txBody>
            <a:bodyPr wrap="square" lIns="0" tIns="0" rIns="0" bIns="0" rtlCol="0"/>
            <a:lstStyle/>
            <a:p>
              <a:endParaRPr/>
            </a:p>
          </p:txBody>
        </p:sp>
        <p:sp>
          <p:nvSpPr>
            <p:cNvPr id="6" name="object 6"/>
            <p:cNvSpPr/>
            <p:nvPr/>
          </p:nvSpPr>
          <p:spPr>
            <a:xfrm>
              <a:off x="9651469" y="5268136"/>
              <a:ext cx="5539740" cy="880744"/>
            </a:xfrm>
            <a:custGeom>
              <a:avLst/>
              <a:gdLst/>
              <a:ahLst/>
              <a:cxnLst/>
              <a:rect l="l" t="t" r="r" b="b"/>
              <a:pathLst>
                <a:path w="5539740" h="880745">
                  <a:moveTo>
                    <a:pt x="5539205" y="0"/>
                  </a:moveTo>
                  <a:lnTo>
                    <a:pt x="0" y="880533"/>
                  </a:lnTo>
                </a:path>
              </a:pathLst>
            </a:custGeom>
            <a:ln w="38100">
              <a:solidFill>
                <a:srgbClr val="000000"/>
              </a:solidFill>
            </a:ln>
          </p:spPr>
          <p:txBody>
            <a:bodyPr wrap="square" lIns="0" tIns="0" rIns="0" bIns="0" rtlCol="0"/>
            <a:lstStyle/>
            <a:p>
              <a:endParaRPr/>
            </a:p>
          </p:txBody>
        </p:sp>
        <p:sp>
          <p:nvSpPr>
            <p:cNvPr id="7" name="object 7"/>
            <p:cNvSpPr/>
            <p:nvPr/>
          </p:nvSpPr>
          <p:spPr>
            <a:xfrm>
              <a:off x="9651469" y="6080265"/>
              <a:ext cx="84455" cy="113030"/>
            </a:xfrm>
            <a:custGeom>
              <a:avLst/>
              <a:gdLst/>
              <a:ahLst/>
              <a:cxnLst/>
              <a:rect l="l" t="t" r="r" b="b"/>
              <a:pathLst>
                <a:path w="84454" h="113029">
                  <a:moveTo>
                    <a:pt x="84227" y="112882"/>
                  </a:moveTo>
                  <a:lnTo>
                    <a:pt x="0" y="68404"/>
                  </a:lnTo>
                  <a:lnTo>
                    <a:pt x="66282" y="0"/>
                  </a:lnTo>
                </a:path>
              </a:pathLst>
            </a:custGeom>
            <a:ln w="38100">
              <a:solidFill>
                <a:srgbClr val="000000"/>
              </a:solidFill>
            </a:ln>
          </p:spPr>
          <p:txBody>
            <a:bodyPr wrap="square" lIns="0" tIns="0" rIns="0" bIns="0" rtlCol="0"/>
            <a:lstStyle/>
            <a:p>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a:spLocks noGrp="1"/>
          </p:cNvSpPr>
          <p:nvPr>
            <p:ph type="title"/>
          </p:nvPr>
        </p:nvSpPr>
        <p:spPr>
          <a:prstGeom prst="rect">
            <a:avLst/>
          </a:prstGeom>
        </p:spPr>
        <p:txBody>
          <a:bodyPr vert="horz" wrap="square" lIns="0" tIns="33655" rIns="0" bIns="0" rtlCol="0">
            <a:spAutoFit/>
          </a:bodyPr>
          <a:lstStyle/>
          <a:p>
            <a:pPr marL="12700" marR="5080">
              <a:lnSpc>
                <a:spcPts val="7730"/>
              </a:lnSpc>
              <a:spcBef>
                <a:spcPts val="265"/>
              </a:spcBef>
            </a:pPr>
            <a:r>
              <a:rPr spc="960" dirty="0"/>
              <a:t>What</a:t>
            </a:r>
            <a:r>
              <a:rPr spc="229" dirty="0"/>
              <a:t> </a:t>
            </a:r>
            <a:r>
              <a:rPr spc="330" dirty="0"/>
              <a:t>to</a:t>
            </a:r>
            <a:r>
              <a:rPr spc="225" dirty="0"/>
              <a:t> </a:t>
            </a:r>
            <a:r>
              <a:rPr spc="465" dirty="0"/>
              <a:t>do</a:t>
            </a:r>
            <a:r>
              <a:rPr spc="229" dirty="0"/>
              <a:t> </a:t>
            </a:r>
            <a:r>
              <a:rPr spc="630" dirty="0"/>
              <a:t>after</a:t>
            </a:r>
            <a:r>
              <a:rPr spc="229" dirty="0"/>
              <a:t> </a:t>
            </a:r>
            <a:r>
              <a:rPr spc="625" dirty="0"/>
              <a:t>you </a:t>
            </a:r>
            <a:r>
              <a:rPr spc="615" dirty="0"/>
              <a:t>start</a:t>
            </a:r>
            <a:r>
              <a:rPr spc="225" dirty="0"/>
              <a:t> </a:t>
            </a:r>
            <a:r>
              <a:rPr spc="830" dirty="0"/>
              <a:t>your</a:t>
            </a:r>
            <a:r>
              <a:rPr spc="225" dirty="0"/>
              <a:t> </a:t>
            </a:r>
            <a:r>
              <a:rPr spc="395" dirty="0"/>
              <a:t>internship</a:t>
            </a:r>
          </a:p>
        </p:txBody>
      </p:sp>
      <p:sp>
        <p:nvSpPr>
          <p:cNvPr id="9" name="object 9"/>
          <p:cNvSpPr txBox="1"/>
          <p:nvPr/>
        </p:nvSpPr>
        <p:spPr>
          <a:xfrm>
            <a:off x="2785887" y="2855605"/>
            <a:ext cx="9410700" cy="3248660"/>
          </a:xfrm>
          <a:prstGeom prst="rect">
            <a:avLst/>
          </a:prstGeom>
        </p:spPr>
        <p:txBody>
          <a:bodyPr vert="horz" wrap="square" lIns="0" tIns="15875" rIns="0" bIns="0" rtlCol="0">
            <a:spAutoFit/>
          </a:bodyPr>
          <a:lstStyle/>
          <a:p>
            <a:pPr marL="1031875">
              <a:lnSpc>
                <a:spcPct val="100000"/>
              </a:lnSpc>
              <a:spcBef>
                <a:spcPts val="125"/>
              </a:spcBef>
            </a:pPr>
            <a:r>
              <a:rPr sz="2450" spc="100" dirty="0">
                <a:solidFill>
                  <a:srgbClr val="FFFFFF"/>
                </a:solidFill>
                <a:latin typeface="Microsoft Sans Serif"/>
                <a:cs typeface="Microsoft Sans Serif"/>
              </a:rPr>
              <a:t>You</a:t>
            </a:r>
            <a:r>
              <a:rPr sz="2450" spc="105" dirty="0">
                <a:solidFill>
                  <a:srgbClr val="FFFFFF"/>
                </a:solidFill>
                <a:latin typeface="Microsoft Sans Serif"/>
                <a:cs typeface="Microsoft Sans Serif"/>
              </a:rPr>
              <a:t> </a:t>
            </a:r>
            <a:r>
              <a:rPr sz="2450" spc="240" dirty="0">
                <a:solidFill>
                  <a:srgbClr val="FFFFFF"/>
                </a:solidFill>
                <a:latin typeface="Microsoft Sans Serif"/>
                <a:cs typeface="Microsoft Sans Serif"/>
              </a:rPr>
              <a:t>must</a:t>
            </a:r>
            <a:r>
              <a:rPr sz="2450" spc="110" dirty="0">
                <a:solidFill>
                  <a:srgbClr val="FFFFFF"/>
                </a:solidFill>
                <a:latin typeface="Microsoft Sans Serif"/>
                <a:cs typeface="Microsoft Sans Serif"/>
              </a:rPr>
              <a:t> </a:t>
            </a:r>
            <a:r>
              <a:rPr sz="2450" spc="310" dirty="0">
                <a:solidFill>
                  <a:srgbClr val="FFFFFF"/>
                </a:solidFill>
                <a:latin typeface="Microsoft Sans Serif"/>
                <a:cs typeface="Microsoft Sans Serif"/>
              </a:rPr>
              <a:t>prepare</a:t>
            </a:r>
            <a:r>
              <a:rPr sz="2450" spc="105" dirty="0">
                <a:solidFill>
                  <a:srgbClr val="FFFFFF"/>
                </a:solidFill>
                <a:latin typeface="Microsoft Sans Serif"/>
                <a:cs typeface="Microsoft Sans Serif"/>
              </a:rPr>
              <a:t> </a:t>
            </a:r>
            <a:r>
              <a:rPr sz="2450" spc="325" dirty="0">
                <a:solidFill>
                  <a:srgbClr val="FFFFFF"/>
                </a:solidFill>
                <a:latin typeface="Microsoft Sans Serif"/>
                <a:cs typeface="Microsoft Sans Serif"/>
              </a:rPr>
              <a:t>your</a:t>
            </a:r>
            <a:r>
              <a:rPr sz="2450" spc="110" dirty="0">
                <a:solidFill>
                  <a:srgbClr val="FFFFFF"/>
                </a:solidFill>
                <a:latin typeface="Microsoft Sans Serif"/>
                <a:cs typeface="Microsoft Sans Serif"/>
              </a:rPr>
              <a:t> </a:t>
            </a:r>
            <a:r>
              <a:rPr sz="2450" spc="165" dirty="0">
                <a:solidFill>
                  <a:srgbClr val="FFFFFF"/>
                </a:solidFill>
                <a:latin typeface="Microsoft Sans Serif"/>
                <a:cs typeface="Microsoft Sans Serif"/>
              </a:rPr>
              <a:t>internship</a:t>
            </a:r>
            <a:r>
              <a:rPr sz="2450" spc="105" dirty="0">
                <a:solidFill>
                  <a:srgbClr val="FFFFFF"/>
                </a:solidFill>
                <a:latin typeface="Microsoft Sans Serif"/>
                <a:cs typeface="Microsoft Sans Serif"/>
              </a:rPr>
              <a:t> </a:t>
            </a:r>
            <a:r>
              <a:rPr sz="2450" spc="135" dirty="0">
                <a:solidFill>
                  <a:srgbClr val="FFFFFF"/>
                </a:solidFill>
                <a:latin typeface="Microsoft Sans Serif"/>
                <a:cs typeface="Microsoft Sans Serif"/>
              </a:rPr>
              <a:t>notebook.</a:t>
            </a:r>
            <a:endParaRPr sz="2450">
              <a:latin typeface="Microsoft Sans Serif"/>
              <a:cs typeface="Microsoft Sans Serif"/>
            </a:endParaRPr>
          </a:p>
          <a:p>
            <a:pPr marL="12700" marR="151130" indent="-635" algn="ctr">
              <a:lnSpc>
                <a:spcPct val="125000"/>
              </a:lnSpc>
              <a:spcBef>
                <a:spcPts val="2530"/>
              </a:spcBef>
            </a:pPr>
            <a:r>
              <a:rPr sz="2300" spc="-229" dirty="0">
                <a:solidFill>
                  <a:srgbClr val="FFFFFF"/>
                </a:solidFill>
                <a:latin typeface="Verdana"/>
                <a:cs typeface="Verdana"/>
              </a:rPr>
              <a:t>Daily</a:t>
            </a:r>
            <a:r>
              <a:rPr sz="2300" spc="-225" dirty="0">
                <a:solidFill>
                  <a:srgbClr val="FFFFFF"/>
                </a:solidFill>
                <a:latin typeface="Verdana"/>
                <a:cs typeface="Verdana"/>
              </a:rPr>
              <a:t> </a:t>
            </a:r>
            <a:r>
              <a:rPr sz="2300" spc="-180" dirty="0">
                <a:solidFill>
                  <a:srgbClr val="FFFFFF"/>
                </a:solidFill>
                <a:latin typeface="Verdana"/>
                <a:cs typeface="Verdana"/>
              </a:rPr>
              <a:t>activities</a:t>
            </a:r>
            <a:r>
              <a:rPr sz="2300" spc="-220" dirty="0">
                <a:solidFill>
                  <a:srgbClr val="FFFFFF"/>
                </a:solidFill>
                <a:latin typeface="Verdana"/>
                <a:cs typeface="Verdana"/>
              </a:rPr>
              <a:t> </a:t>
            </a:r>
            <a:r>
              <a:rPr sz="2300" spc="-165" dirty="0">
                <a:solidFill>
                  <a:srgbClr val="FFFFFF"/>
                </a:solidFill>
                <a:latin typeface="Verdana"/>
                <a:cs typeface="Verdana"/>
              </a:rPr>
              <a:t>should</a:t>
            </a:r>
            <a:r>
              <a:rPr sz="2300" spc="-225" dirty="0">
                <a:solidFill>
                  <a:srgbClr val="FFFFFF"/>
                </a:solidFill>
                <a:latin typeface="Verdana"/>
                <a:cs typeface="Verdana"/>
              </a:rPr>
              <a:t> </a:t>
            </a:r>
            <a:r>
              <a:rPr sz="2300" spc="-145" dirty="0">
                <a:solidFill>
                  <a:srgbClr val="FFFFFF"/>
                </a:solidFill>
                <a:latin typeface="Verdana"/>
                <a:cs typeface="Verdana"/>
              </a:rPr>
              <a:t>be</a:t>
            </a:r>
            <a:r>
              <a:rPr sz="2300" spc="-220" dirty="0">
                <a:solidFill>
                  <a:srgbClr val="FFFFFF"/>
                </a:solidFill>
                <a:latin typeface="Verdana"/>
                <a:cs typeface="Verdana"/>
              </a:rPr>
              <a:t> </a:t>
            </a:r>
            <a:r>
              <a:rPr sz="2300" spc="-145" dirty="0">
                <a:solidFill>
                  <a:srgbClr val="FFFFFF"/>
                </a:solidFill>
                <a:latin typeface="Verdana"/>
                <a:cs typeface="Verdana"/>
              </a:rPr>
              <a:t>filled</a:t>
            </a:r>
            <a:r>
              <a:rPr sz="2300" spc="-225" dirty="0">
                <a:solidFill>
                  <a:srgbClr val="FFFFFF"/>
                </a:solidFill>
                <a:latin typeface="Verdana"/>
                <a:cs typeface="Verdana"/>
              </a:rPr>
              <a:t> </a:t>
            </a:r>
            <a:r>
              <a:rPr sz="2300" spc="-170" dirty="0">
                <a:solidFill>
                  <a:srgbClr val="FFFFFF"/>
                </a:solidFill>
                <a:latin typeface="Verdana"/>
                <a:cs typeface="Verdana"/>
              </a:rPr>
              <a:t>in</a:t>
            </a:r>
            <a:r>
              <a:rPr sz="2300" spc="-220" dirty="0">
                <a:solidFill>
                  <a:srgbClr val="FFFFFF"/>
                </a:solidFill>
                <a:latin typeface="Verdana"/>
                <a:cs typeface="Verdana"/>
              </a:rPr>
              <a:t> </a:t>
            </a:r>
            <a:r>
              <a:rPr sz="2300" spc="-180" dirty="0">
                <a:solidFill>
                  <a:srgbClr val="FFFFFF"/>
                </a:solidFill>
                <a:latin typeface="Verdana"/>
                <a:cs typeface="Verdana"/>
              </a:rPr>
              <a:t>electronically.</a:t>
            </a:r>
            <a:r>
              <a:rPr sz="2300" spc="-225" dirty="0">
                <a:solidFill>
                  <a:srgbClr val="FFFFFF"/>
                </a:solidFill>
                <a:latin typeface="Verdana"/>
                <a:cs typeface="Verdana"/>
              </a:rPr>
              <a:t> </a:t>
            </a:r>
            <a:r>
              <a:rPr sz="2300" spc="-150" dirty="0">
                <a:solidFill>
                  <a:srgbClr val="FFFFFF"/>
                </a:solidFill>
                <a:latin typeface="Verdana"/>
                <a:cs typeface="Verdana"/>
              </a:rPr>
              <a:t>No</a:t>
            </a:r>
            <a:r>
              <a:rPr sz="2300" spc="-220" dirty="0">
                <a:solidFill>
                  <a:srgbClr val="FFFFFF"/>
                </a:solidFill>
                <a:latin typeface="Verdana"/>
                <a:cs typeface="Verdana"/>
              </a:rPr>
              <a:t> </a:t>
            </a:r>
            <a:r>
              <a:rPr sz="2300" spc="-175" dirty="0">
                <a:solidFill>
                  <a:srgbClr val="FFFFFF"/>
                </a:solidFill>
                <a:latin typeface="Verdana"/>
                <a:cs typeface="Verdana"/>
              </a:rPr>
              <a:t>additional</a:t>
            </a:r>
            <a:r>
              <a:rPr sz="2300" spc="-220" dirty="0">
                <a:solidFill>
                  <a:srgbClr val="FFFFFF"/>
                </a:solidFill>
                <a:latin typeface="Verdana"/>
                <a:cs typeface="Verdana"/>
              </a:rPr>
              <a:t> </a:t>
            </a:r>
            <a:r>
              <a:rPr sz="2300" spc="-25" dirty="0">
                <a:solidFill>
                  <a:srgbClr val="FFFFFF"/>
                </a:solidFill>
                <a:latin typeface="Verdana"/>
                <a:cs typeface="Verdana"/>
              </a:rPr>
              <a:t>visuals </a:t>
            </a:r>
            <a:r>
              <a:rPr sz="2300" spc="-210" dirty="0">
                <a:solidFill>
                  <a:srgbClr val="FFFFFF"/>
                </a:solidFill>
                <a:latin typeface="Verdana"/>
                <a:cs typeface="Verdana"/>
              </a:rPr>
              <a:t>and/or</a:t>
            </a:r>
            <a:r>
              <a:rPr sz="2300" spc="-240" dirty="0">
                <a:solidFill>
                  <a:srgbClr val="FFFFFF"/>
                </a:solidFill>
                <a:latin typeface="Verdana"/>
                <a:cs typeface="Verdana"/>
              </a:rPr>
              <a:t> </a:t>
            </a:r>
            <a:r>
              <a:rPr sz="2300" spc="-114" dirty="0">
                <a:solidFill>
                  <a:srgbClr val="FFFFFF"/>
                </a:solidFill>
                <a:latin typeface="Verdana"/>
                <a:cs typeface="Verdana"/>
              </a:rPr>
              <a:t>code</a:t>
            </a:r>
            <a:r>
              <a:rPr sz="2300" spc="-235" dirty="0">
                <a:solidFill>
                  <a:srgbClr val="FFFFFF"/>
                </a:solidFill>
                <a:latin typeface="Verdana"/>
                <a:cs typeface="Verdana"/>
              </a:rPr>
              <a:t> </a:t>
            </a:r>
            <a:r>
              <a:rPr sz="2300" spc="-220" dirty="0">
                <a:solidFill>
                  <a:srgbClr val="FFFFFF"/>
                </a:solidFill>
                <a:latin typeface="Verdana"/>
                <a:cs typeface="Verdana"/>
              </a:rPr>
              <a:t>fragments</a:t>
            </a:r>
            <a:r>
              <a:rPr sz="2300" spc="-235" dirty="0">
                <a:solidFill>
                  <a:srgbClr val="FFFFFF"/>
                </a:solidFill>
                <a:latin typeface="Verdana"/>
                <a:cs typeface="Verdana"/>
              </a:rPr>
              <a:t> </a:t>
            </a:r>
            <a:r>
              <a:rPr sz="2300" spc="-165" dirty="0">
                <a:solidFill>
                  <a:srgbClr val="FFFFFF"/>
                </a:solidFill>
                <a:latin typeface="Verdana"/>
                <a:cs typeface="Verdana"/>
              </a:rPr>
              <a:t>should</a:t>
            </a:r>
            <a:r>
              <a:rPr sz="2300" spc="-240" dirty="0">
                <a:solidFill>
                  <a:srgbClr val="FFFFFF"/>
                </a:solidFill>
                <a:latin typeface="Verdana"/>
                <a:cs typeface="Verdana"/>
              </a:rPr>
              <a:t> </a:t>
            </a:r>
            <a:r>
              <a:rPr sz="2300" spc="-145" dirty="0">
                <a:solidFill>
                  <a:srgbClr val="FFFFFF"/>
                </a:solidFill>
                <a:latin typeface="Verdana"/>
                <a:cs typeface="Verdana"/>
              </a:rPr>
              <a:t>be</a:t>
            </a:r>
            <a:r>
              <a:rPr sz="2300" spc="-235" dirty="0">
                <a:solidFill>
                  <a:srgbClr val="FFFFFF"/>
                </a:solidFill>
                <a:latin typeface="Verdana"/>
                <a:cs typeface="Verdana"/>
              </a:rPr>
              <a:t> </a:t>
            </a:r>
            <a:r>
              <a:rPr sz="2300" spc="-135" dirty="0">
                <a:solidFill>
                  <a:srgbClr val="FFFFFF"/>
                </a:solidFill>
                <a:latin typeface="Verdana"/>
                <a:cs typeface="Verdana"/>
              </a:rPr>
              <a:t>included</a:t>
            </a:r>
            <a:r>
              <a:rPr sz="2300" spc="-235" dirty="0">
                <a:solidFill>
                  <a:srgbClr val="FFFFFF"/>
                </a:solidFill>
                <a:latin typeface="Verdana"/>
                <a:cs typeface="Verdana"/>
              </a:rPr>
              <a:t> </a:t>
            </a:r>
            <a:r>
              <a:rPr sz="2300" spc="-170" dirty="0">
                <a:solidFill>
                  <a:srgbClr val="FFFFFF"/>
                </a:solidFill>
                <a:latin typeface="Verdana"/>
                <a:cs typeface="Verdana"/>
              </a:rPr>
              <a:t>in</a:t>
            </a:r>
            <a:r>
              <a:rPr sz="2300" spc="-240" dirty="0">
                <a:solidFill>
                  <a:srgbClr val="FFFFFF"/>
                </a:solidFill>
                <a:latin typeface="Verdana"/>
                <a:cs typeface="Verdana"/>
              </a:rPr>
              <a:t> </a:t>
            </a:r>
            <a:r>
              <a:rPr sz="2300" spc="-190" dirty="0">
                <a:solidFill>
                  <a:srgbClr val="FFFFFF"/>
                </a:solidFill>
                <a:latin typeface="Verdana"/>
                <a:cs typeface="Verdana"/>
              </a:rPr>
              <a:t>this</a:t>
            </a:r>
            <a:r>
              <a:rPr sz="2300" spc="-235" dirty="0">
                <a:solidFill>
                  <a:srgbClr val="FFFFFF"/>
                </a:solidFill>
                <a:latin typeface="Verdana"/>
                <a:cs typeface="Verdana"/>
              </a:rPr>
              <a:t> </a:t>
            </a:r>
            <a:r>
              <a:rPr sz="2300" spc="-190" dirty="0">
                <a:solidFill>
                  <a:srgbClr val="FFFFFF"/>
                </a:solidFill>
                <a:latin typeface="Verdana"/>
                <a:cs typeface="Verdana"/>
              </a:rPr>
              <a:t>section.</a:t>
            </a:r>
            <a:r>
              <a:rPr sz="2300" spc="-235" dirty="0">
                <a:solidFill>
                  <a:srgbClr val="FFFFFF"/>
                </a:solidFill>
                <a:latin typeface="Verdana"/>
                <a:cs typeface="Verdana"/>
              </a:rPr>
              <a:t> </a:t>
            </a:r>
            <a:r>
              <a:rPr sz="2300" spc="-295" dirty="0">
                <a:solidFill>
                  <a:srgbClr val="FFFFFF"/>
                </a:solidFill>
                <a:latin typeface="Verdana"/>
                <a:cs typeface="Verdana"/>
              </a:rPr>
              <a:t>It</a:t>
            </a:r>
            <a:r>
              <a:rPr sz="2300" spc="-240" dirty="0">
                <a:solidFill>
                  <a:srgbClr val="FFFFFF"/>
                </a:solidFill>
                <a:latin typeface="Verdana"/>
                <a:cs typeface="Verdana"/>
              </a:rPr>
              <a:t> </a:t>
            </a:r>
            <a:r>
              <a:rPr sz="2300" spc="-165" dirty="0">
                <a:solidFill>
                  <a:srgbClr val="FFFFFF"/>
                </a:solidFill>
                <a:latin typeface="Verdana"/>
                <a:cs typeface="Verdana"/>
              </a:rPr>
              <a:t>should</a:t>
            </a:r>
            <a:r>
              <a:rPr sz="2300" spc="-235" dirty="0">
                <a:solidFill>
                  <a:srgbClr val="FFFFFF"/>
                </a:solidFill>
                <a:latin typeface="Verdana"/>
                <a:cs typeface="Verdana"/>
              </a:rPr>
              <a:t> </a:t>
            </a:r>
            <a:r>
              <a:rPr sz="2300" spc="-145" dirty="0">
                <a:solidFill>
                  <a:srgbClr val="FFFFFF"/>
                </a:solidFill>
                <a:latin typeface="Verdana"/>
                <a:cs typeface="Verdana"/>
              </a:rPr>
              <a:t>be</a:t>
            </a:r>
            <a:r>
              <a:rPr sz="2300" spc="-235" dirty="0">
                <a:solidFill>
                  <a:srgbClr val="FFFFFF"/>
                </a:solidFill>
                <a:latin typeface="Verdana"/>
                <a:cs typeface="Verdana"/>
              </a:rPr>
              <a:t> </a:t>
            </a:r>
            <a:r>
              <a:rPr sz="2300" spc="-25" dirty="0">
                <a:solidFill>
                  <a:srgbClr val="FFFFFF"/>
                </a:solidFill>
                <a:latin typeface="Verdana"/>
                <a:cs typeface="Verdana"/>
              </a:rPr>
              <a:t>at </a:t>
            </a:r>
            <a:r>
              <a:rPr sz="2300" spc="-195" dirty="0">
                <a:solidFill>
                  <a:srgbClr val="FFFFFF"/>
                </a:solidFill>
                <a:latin typeface="Verdana"/>
                <a:cs typeface="Verdana"/>
              </a:rPr>
              <a:t>least</a:t>
            </a:r>
            <a:r>
              <a:rPr sz="2300" spc="-245" dirty="0">
                <a:solidFill>
                  <a:srgbClr val="FFFFFF"/>
                </a:solidFill>
                <a:latin typeface="Verdana"/>
                <a:cs typeface="Verdana"/>
              </a:rPr>
              <a:t> </a:t>
            </a:r>
            <a:r>
              <a:rPr sz="2300" spc="-405" dirty="0">
                <a:solidFill>
                  <a:srgbClr val="FFFFFF"/>
                </a:solidFill>
                <a:latin typeface="Verdana"/>
                <a:cs typeface="Verdana"/>
              </a:rPr>
              <a:t>10</a:t>
            </a:r>
            <a:r>
              <a:rPr sz="2300" spc="-240" dirty="0">
                <a:solidFill>
                  <a:srgbClr val="FFFFFF"/>
                </a:solidFill>
                <a:latin typeface="Verdana"/>
                <a:cs typeface="Verdana"/>
              </a:rPr>
              <a:t> </a:t>
            </a:r>
            <a:r>
              <a:rPr sz="2300" spc="-170" dirty="0">
                <a:solidFill>
                  <a:srgbClr val="FFFFFF"/>
                </a:solidFill>
                <a:latin typeface="Verdana"/>
                <a:cs typeface="Verdana"/>
              </a:rPr>
              <a:t>lines</a:t>
            </a:r>
            <a:r>
              <a:rPr sz="2300" spc="-240" dirty="0">
                <a:solidFill>
                  <a:srgbClr val="FFFFFF"/>
                </a:solidFill>
                <a:latin typeface="Verdana"/>
                <a:cs typeface="Verdana"/>
              </a:rPr>
              <a:t> </a:t>
            </a:r>
            <a:r>
              <a:rPr sz="2300" spc="-190" dirty="0">
                <a:solidFill>
                  <a:srgbClr val="FFFFFF"/>
                </a:solidFill>
                <a:latin typeface="Verdana"/>
                <a:cs typeface="Verdana"/>
              </a:rPr>
              <a:t>and</a:t>
            </a:r>
            <a:r>
              <a:rPr sz="2300" spc="-240" dirty="0">
                <a:solidFill>
                  <a:srgbClr val="FFFFFF"/>
                </a:solidFill>
                <a:latin typeface="Verdana"/>
                <a:cs typeface="Verdana"/>
              </a:rPr>
              <a:t> </a:t>
            </a:r>
            <a:r>
              <a:rPr sz="2300" spc="-165" dirty="0">
                <a:solidFill>
                  <a:srgbClr val="FFFFFF"/>
                </a:solidFill>
                <a:latin typeface="Verdana"/>
                <a:cs typeface="Verdana"/>
              </a:rPr>
              <a:t>should</a:t>
            </a:r>
            <a:r>
              <a:rPr sz="2300" spc="-240" dirty="0">
                <a:solidFill>
                  <a:srgbClr val="FFFFFF"/>
                </a:solidFill>
                <a:latin typeface="Verdana"/>
                <a:cs typeface="Verdana"/>
              </a:rPr>
              <a:t> </a:t>
            </a:r>
            <a:r>
              <a:rPr sz="2300" spc="-175" dirty="0">
                <a:solidFill>
                  <a:srgbClr val="FFFFFF"/>
                </a:solidFill>
                <a:latin typeface="Verdana"/>
                <a:cs typeface="Verdana"/>
              </a:rPr>
              <a:t>not</a:t>
            </a:r>
            <a:r>
              <a:rPr sz="2300" spc="-240" dirty="0">
                <a:solidFill>
                  <a:srgbClr val="FFFFFF"/>
                </a:solidFill>
                <a:latin typeface="Verdana"/>
                <a:cs typeface="Verdana"/>
              </a:rPr>
              <a:t> </a:t>
            </a:r>
            <a:r>
              <a:rPr sz="2300" spc="-145" dirty="0">
                <a:solidFill>
                  <a:srgbClr val="FFFFFF"/>
                </a:solidFill>
                <a:latin typeface="Verdana"/>
                <a:cs typeface="Verdana"/>
              </a:rPr>
              <a:t>be</a:t>
            </a:r>
            <a:r>
              <a:rPr sz="2300" spc="-240" dirty="0">
                <a:solidFill>
                  <a:srgbClr val="FFFFFF"/>
                </a:solidFill>
                <a:latin typeface="Verdana"/>
                <a:cs typeface="Verdana"/>
              </a:rPr>
              <a:t> </a:t>
            </a:r>
            <a:r>
              <a:rPr sz="2300" spc="-170" dirty="0">
                <a:solidFill>
                  <a:srgbClr val="FFFFFF"/>
                </a:solidFill>
                <a:latin typeface="Verdana"/>
                <a:cs typeface="Verdana"/>
              </a:rPr>
              <a:t>in</a:t>
            </a:r>
            <a:r>
              <a:rPr sz="2300" spc="-240" dirty="0">
                <a:solidFill>
                  <a:srgbClr val="FFFFFF"/>
                </a:solidFill>
                <a:latin typeface="Verdana"/>
                <a:cs typeface="Verdana"/>
              </a:rPr>
              <a:t> </a:t>
            </a:r>
            <a:r>
              <a:rPr sz="2300" spc="-155" dirty="0">
                <a:solidFill>
                  <a:srgbClr val="FFFFFF"/>
                </a:solidFill>
                <a:latin typeface="Verdana"/>
                <a:cs typeface="Verdana"/>
              </a:rPr>
              <a:t>bullet</a:t>
            </a:r>
            <a:r>
              <a:rPr sz="2300" spc="-240" dirty="0">
                <a:solidFill>
                  <a:srgbClr val="FFFFFF"/>
                </a:solidFill>
                <a:latin typeface="Verdana"/>
                <a:cs typeface="Verdana"/>
              </a:rPr>
              <a:t> </a:t>
            </a:r>
            <a:r>
              <a:rPr sz="2300" spc="-215" dirty="0">
                <a:solidFill>
                  <a:srgbClr val="FFFFFF"/>
                </a:solidFill>
                <a:latin typeface="Verdana"/>
                <a:cs typeface="Verdana"/>
              </a:rPr>
              <a:t>points.</a:t>
            </a:r>
            <a:r>
              <a:rPr sz="2300" spc="-245" dirty="0">
                <a:solidFill>
                  <a:srgbClr val="FFFFFF"/>
                </a:solidFill>
                <a:latin typeface="Verdana"/>
                <a:cs typeface="Verdana"/>
              </a:rPr>
              <a:t> </a:t>
            </a:r>
            <a:r>
              <a:rPr sz="2300" spc="-295" dirty="0">
                <a:solidFill>
                  <a:srgbClr val="FFFFFF"/>
                </a:solidFill>
                <a:latin typeface="Verdana"/>
                <a:cs typeface="Verdana"/>
              </a:rPr>
              <a:t>It</a:t>
            </a:r>
            <a:r>
              <a:rPr sz="2300" spc="-240" dirty="0">
                <a:solidFill>
                  <a:srgbClr val="FFFFFF"/>
                </a:solidFill>
                <a:latin typeface="Verdana"/>
                <a:cs typeface="Verdana"/>
              </a:rPr>
              <a:t> </a:t>
            </a:r>
            <a:r>
              <a:rPr sz="2300" spc="-165" dirty="0">
                <a:solidFill>
                  <a:srgbClr val="FFFFFF"/>
                </a:solidFill>
                <a:latin typeface="Verdana"/>
                <a:cs typeface="Verdana"/>
              </a:rPr>
              <a:t>should</a:t>
            </a:r>
            <a:r>
              <a:rPr sz="2300" spc="-240" dirty="0">
                <a:solidFill>
                  <a:srgbClr val="FFFFFF"/>
                </a:solidFill>
                <a:latin typeface="Verdana"/>
                <a:cs typeface="Verdana"/>
              </a:rPr>
              <a:t> </a:t>
            </a:r>
            <a:r>
              <a:rPr sz="2300" spc="-145" dirty="0">
                <a:solidFill>
                  <a:srgbClr val="FFFFFF"/>
                </a:solidFill>
                <a:latin typeface="Verdana"/>
                <a:cs typeface="Verdana"/>
              </a:rPr>
              <a:t>be</a:t>
            </a:r>
            <a:r>
              <a:rPr sz="2300" spc="-240" dirty="0">
                <a:solidFill>
                  <a:srgbClr val="FFFFFF"/>
                </a:solidFill>
                <a:latin typeface="Verdana"/>
                <a:cs typeface="Verdana"/>
              </a:rPr>
              <a:t> </a:t>
            </a:r>
            <a:r>
              <a:rPr sz="2300" spc="-170" dirty="0">
                <a:solidFill>
                  <a:srgbClr val="FFFFFF"/>
                </a:solidFill>
                <a:latin typeface="Verdana"/>
                <a:cs typeface="Verdana"/>
              </a:rPr>
              <a:t>in</a:t>
            </a:r>
            <a:r>
              <a:rPr sz="2300" spc="-240" dirty="0">
                <a:solidFill>
                  <a:srgbClr val="FFFFFF"/>
                </a:solidFill>
                <a:latin typeface="Verdana"/>
                <a:cs typeface="Verdana"/>
              </a:rPr>
              <a:t> </a:t>
            </a:r>
            <a:r>
              <a:rPr sz="2300" spc="-195" dirty="0">
                <a:solidFill>
                  <a:srgbClr val="FFFFFF"/>
                </a:solidFill>
                <a:latin typeface="Verdana"/>
                <a:cs typeface="Verdana"/>
              </a:rPr>
              <a:t>paragraphs.</a:t>
            </a:r>
            <a:endParaRPr sz="2300">
              <a:latin typeface="Verdana"/>
              <a:cs typeface="Verdana"/>
            </a:endParaRPr>
          </a:p>
          <a:p>
            <a:pPr marL="4209415" marR="5080" indent="-3900804">
              <a:lnSpc>
                <a:spcPct val="125000"/>
              </a:lnSpc>
              <a:spcBef>
                <a:spcPts val="2630"/>
              </a:spcBef>
            </a:pPr>
            <a:r>
              <a:rPr sz="2300" spc="-195" dirty="0">
                <a:solidFill>
                  <a:srgbClr val="FFFFFF"/>
                </a:solidFill>
                <a:latin typeface="Verdana"/>
                <a:cs typeface="Verdana"/>
              </a:rPr>
              <a:t>At</a:t>
            </a:r>
            <a:r>
              <a:rPr sz="2300" spc="-240" dirty="0">
                <a:solidFill>
                  <a:srgbClr val="FFFFFF"/>
                </a:solidFill>
                <a:latin typeface="Verdana"/>
                <a:cs typeface="Verdana"/>
              </a:rPr>
              <a:t> </a:t>
            </a:r>
            <a:r>
              <a:rPr sz="2300" spc="-180" dirty="0">
                <a:solidFill>
                  <a:srgbClr val="FFFFFF"/>
                </a:solidFill>
                <a:latin typeface="Verdana"/>
                <a:cs typeface="Verdana"/>
              </a:rPr>
              <a:t>the</a:t>
            </a:r>
            <a:r>
              <a:rPr sz="2300" spc="-235" dirty="0">
                <a:solidFill>
                  <a:srgbClr val="FFFFFF"/>
                </a:solidFill>
                <a:latin typeface="Verdana"/>
                <a:cs typeface="Verdana"/>
              </a:rPr>
              <a:t> </a:t>
            </a:r>
            <a:r>
              <a:rPr sz="2300" spc="-160" dirty="0">
                <a:solidFill>
                  <a:srgbClr val="FFFFFF"/>
                </a:solidFill>
                <a:latin typeface="Verdana"/>
                <a:cs typeface="Verdana"/>
              </a:rPr>
              <a:t>end</a:t>
            </a:r>
            <a:r>
              <a:rPr sz="2300" spc="-240" dirty="0">
                <a:solidFill>
                  <a:srgbClr val="FFFFFF"/>
                </a:solidFill>
                <a:latin typeface="Verdana"/>
                <a:cs typeface="Verdana"/>
              </a:rPr>
              <a:t> </a:t>
            </a:r>
            <a:r>
              <a:rPr sz="2300" spc="-150" dirty="0">
                <a:solidFill>
                  <a:srgbClr val="FFFFFF"/>
                </a:solidFill>
                <a:latin typeface="Verdana"/>
                <a:cs typeface="Verdana"/>
              </a:rPr>
              <a:t>of</a:t>
            </a:r>
            <a:r>
              <a:rPr sz="2300" spc="-235" dirty="0">
                <a:solidFill>
                  <a:srgbClr val="FFFFFF"/>
                </a:solidFill>
                <a:latin typeface="Verdana"/>
                <a:cs typeface="Verdana"/>
              </a:rPr>
              <a:t> </a:t>
            </a:r>
            <a:r>
              <a:rPr sz="2300" spc="-180" dirty="0">
                <a:solidFill>
                  <a:srgbClr val="FFFFFF"/>
                </a:solidFill>
                <a:latin typeface="Verdana"/>
                <a:cs typeface="Verdana"/>
              </a:rPr>
              <a:t>the</a:t>
            </a:r>
            <a:r>
              <a:rPr sz="2300" spc="-240" dirty="0">
                <a:solidFill>
                  <a:srgbClr val="FFFFFF"/>
                </a:solidFill>
                <a:latin typeface="Verdana"/>
                <a:cs typeface="Verdana"/>
              </a:rPr>
              <a:t> </a:t>
            </a:r>
            <a:r>
              <a:rPr sz="2300" spc="-210" dirty="0">
                <a:solidFill>
                  <a:srgbClr val="FFFFFF"/>
                </a:solidFill>
                <a:latin typeface="Verdana"/>
                <a:cs typeface="Verdana"/>
              </a:rPr>
              <a:t>internship,</a:t>
            </a:r>
            <a:r>
              <a:rPr sz="2300" spc="-235" dirty="0">
                <a:solidFill>
                  <a:srgbClr val="FFFFFF"/>
                </a:solidFill>
                <a:latin typeface="Verdana"/>
                <a:cs typeface="Verdana"/>
              </a:rPr>
              <a:t> </a:t>
            </a:r>
            <a:r>
              <a:rPr sz="2300" spc="-204" dirty="0">
                <a:solidFill>
                  <a:srgbClr val="FFFFFF"/>
                </a:solidFill>
                <a:latin typeface="Verdana"/>
                <a:cs typeface="Verdana"/>
              </a:rPr>
              <a:t>after</a:t>
            </a:r>
            <a:r>
              <a:rPr sz="2300" spc="-240" dirty="0">
                <a:solidFill>
                  <a:srgbClr val="FFFFFF"/>
                </a:solidFill>
                <a:latin typeface="Verdana"/>
                <a:cs typeface="Verdana"/>
              </a:rPr>
              <a:t> </a:t>
            </a:r>
            <a:r>
              <a:rPr sz="2300" spc="-204" dirty="0">
                <a:solidFill>
                  <a:srgbClr val="FFFFFF"/>
                </a:solidFill>
                <a:latin typeface="Verdana"/>
                <a:cs typeface="Verdana"/>
              </a:rPr>
              <a:t>you</a:t>
            </a:r>
            <a:r>
              <a:rPr sz="2300" spc="-235" dirty="0">
                <a:solidFill>
                  <a:srgbClr val="FFFFFF"/>
                </a:solidFill>
                <a:latin typeface="Verdana"/>
                <a:cs typeface="Verdana"/>
              </a:rPr>
              <a:t> </a:t>
            </a:r>
            <a:r>
              <a:rPr sz="2300" spc="-190" dirty="0">
                <a:solidFill>
                  <a:srgbClr val="FFFFFF"/>
                </a:solidFill>
                <a:latin typeface="Verdana"/>
                <a:cs typeface="Verdana"/>
              </a:rPr>
              <a:t>print</a:t>
            </a:r>
            <a:r>
              <a:rPr sz="2300" spc="-240" dirty="0">
                <a:solidFill>
                  <a:srgbClr val="FFFFFF"/>
                </a:solidFill>
                <a:latin typeface="Verdana"/>
                <a:cs typeface="Verdana"/>
              </a:rPr>
              <a:t> </a:t>
            </a:r>
            <a:r>
              <a:rPr sz="2300" spc="-175" dirty="0">
                <a:solidFill>
                  <a:srgbClr val="FFFFFF"/>
                </a:solidFill>
                <a:latin typeface="Verdana"/>
                <a:cs typeface="Verdana"/>
              </a:rPr>
              <a:t>it</a:t>
            </a:r>
            <a:r>
              <a:rPr sz="2300" spc="-235" dirty="0">
                <a:solidFill>
                  <a:srgbClr val="FFFFFF"/>
                </a:solidFill>
                <a:latin typeface="Verdana"/>
                <a:cs typeface="Verdana"/>
              </a:rPr>
              <a:t> </a:t>
            </a:r>
            <a:r>
              <a:rPr sz="2300" spc="-240" dirty="0">
                <a:solidFill>
                  <a:srgbClr val="FFFFFF"/>
                </a:solidFill>
                <a:latin typeface="Verdana"/>
                <a:cs typeface="Verdana"/>
              </a:rPr>
              <a:t>out, </a:t>
            </a:r>
            <a:r>
              <a:rPr sz="2300" spc="-175" dirty="0">
                <a:solidFill>
                  <a:srgbClr val="FFFFFF"/>
                </a:solidFill>
                <a:latin typeface="Verdana"/>
                <a:cs typeface="Verdana"/>
              </a:rPr>
              <a:t>it</a:t>
            </a:r>
            <a:r>
              <a:rPr sz="2300" spc="-235" dirty="0">
                <a:solidFill>
                  <a:srgbClr val="FFFFFF"/>
                </a:solidFill>
                <a:latin typeface="Verdana"/>
                <a:cs typeface="Verdana"/>
              </a:rPr>
              <a:t> </a:t>
            </a:r>
            <a:r>
              <a:rPr sz="2300" spc="-165" dirty="0">
                <a:solidFill>
                  <a:srgbClr val="FFFFFF"/>
                </a:solidFill>
                <a:latin typeface="Verdana"/>
                <a:cs typeface="Verdana"/>
              </a:rPr>
              <a:t>should</a:t>
            </a:r>
            <a:r>
              <a:rPr sz="2300" spc="-240" dirty="0">
                <a:solidFill>
                  <a:srgbClr val="FFFFFF"/>
                </a:solidFill>
                <a:latin typeface="Verdana"/>
                <a:cs typeface="Verdana"/>
              </a:rPr>
              <a:t> </a:t>
            </a:r>
            <a:r>
              <a:rPr sz="2300" spc="-225" dirty="0">
                <a:solidFill>
                  <a:srgbClr val="FFFFFF"/>
                </a:solidFill>
                <a:latin typeface="Verdana"/>
                <a:cs typeface="Verdana"/>
              </a:rPr>
              <a:t>have</a:t>
            </a:r>
            <a:r>
              <a:rPr sz="2300" spc="-235" dirty="0">
                <a:solidFill>
                  <a:srgbClr val="FFFFFF"/>
                </a:solidFill>
                <a:latin typeface="Verdana"/>
                <a:cs typeface="Verdana"/>
              </a:rPr>
              <a:t> </a:t>
            </a:r>
            <a:r>
              <a:rPr sz="2300" spc="-220" dirty="0">
                <a:solidFill>
                  <a:srgbClr val="FFFFFF"/>
                </a:solidFill>
                <a:latin typeface="Verdana"/>
                <a:cs typeface="Verdana"/>
              </a:rPr>
              <a:t>your</a:t>
            </a:r>
            <a:r>
              <a:rPr sz="2300" spc="-240" dirty="0">
                <a:solidFill>
                  <a:srgbClr val="FFFFFF"/>
                </a:solidFill>
                <a:latin typeface="Verdana"/>
                <a:cs typeface="Verdana"/>
              </a:rPr>
              <a:t> </a:t>
            </a:r>
            <a:r>
              <a:rPr sz="2300" spc="-60" dirty="0">
                <a:solidFill>
                  <a:srgbClr val="FFFFFF"/>
                </a:solidFill>
                <a:latin typeface="Verdana"/>
                <a:cs typeface="Verdana"/>
              </a:rPr>
              <a:t>own </a:t>
            </a:r>
            <a:r>
              <a:rPr sz="2300" spc="-125" dirty="0">
                <a:solidFill>
                  <a:srgbClr val="FFFFFF"/>
                </a:solidFill>
                <a:latin typeface="Verdana"/>
                <a:cs typeface="Verdana"/>
              </a:rPr>
              <a:t>signature.</a:t>
            </a:r>
            <a:endParaRPr sz="2300">
              <a:latin typeface="Verdana"/>
              <a:cs typeface="Verdana"/>
            </a:endParaRPr>
          </a:p>
        </p:txBody>
      </p:sp>
      <p:sp>
        <p:nvSpPr>
          <p:cNvPr id="10" name="object 10"/>
          <p:cNvSpPr txBox="1"/>
          <p:nvPr/>
        </p:nvSpPr>
        <p:spPr>
          <a:xfrm>
            <a:off x="3930215" y="7461437"/>
            <a:ext cx="6494780" cy="901700"/>
          </a:xfrm>
          <a:prstGeom prst="rect">
            <a:avLst/>
          </a:prstGeom>
        </p:spPr>
        <p:txBody>
          <a:bodyPr vert="horz" wrap="square" lIns="0" tIns="12700" rIns="0" bIns="0" rtlCol="0">
            <a:spAutoFit/>
          </a:bodyPr>
          <a:lstStyle/>
          <a:p>
            <a:pPr marL="969010" marR="5080" indent="-956944">
              <a:lnSpc>
                <a:spcPct val="125000"/>
              </a:lnSpc>
              <a:spcBef>
                <a:spcPts val="100"/>
              </a:spcBef>
            </a:pPr>
            <a:r>
              <a:rPr sz="2300" spc="-190" dirty="0">
                <a:solidFill>
                  <a:srgbClr val="FFFFFF"/>
                </a:solidFill>
                <a:latin typeface="Verdana"/>
                <a:cs typeface="Verdana"/>
              </a:rPr>
              <a:t>This</a:t>
            </a:r>
            <a:r>
              <a:rPr sz="2300" spc="-235" dirty="0">
                <a:solidFill>
                  <a:srgbClr val="FFFFFF"/>
                </a:solidFill>
                <a:latin typeface="Verdana"/>
                <a:cs typeface="Verdana"/>
              </a:rPr>
              <a:t> </a:t>
            </a:r>
            <a:r>
              <a:rPr sz="2300" spc="-254" dirty="0">
                <a:solidFill>
                  <a:srgbClr val="FFFFFF"/>
                </a:solidFill>
                <a:latin typeface="Verdana"/>
                <a:cs typeface="Verdana"/>
              </a:rPr>
              <a:t>must</a:t>
            </a:r>
            <a:r>
              <a:rPr sz="2300" spc="-235" dirty="0">
                <a:solidFill>
                  <a:srgbClr val="FFFFFF"/>
                </a:solidFill>
                <a:latin typeface="Verdana"/>
                <a:cs typeface="Verdana"/>
              </a:rPr>
              <a:t> </a:t>
            </a:r>
            <a:r>
              <a:rPr sz="2300" spc="-140" dirty="0">
                <a:solidFill>
                  <a:srgbClr val="FFFFFF"/>
                </a:solidFill>
                <a:latin typeface="Verdana"/>
                <a:cs typeface="Verdana"/>
              </a:rPr>
              <a:t>include</a:t>
            </a:r>
            <a:r>
              <a:rPr sz="2300" spc="-235" dirty="0">
                <a:solidFill>
                  <a:srgbClr val="FFFFFF"/>
                </a:solidFill>
                <a:latin typeface="Verdana"/>
                <a:cs typeface="Verdana"/>
              </a:rPr>
              <a:t> </a:t>
            </a:r>
            <a:r>
              <a:rPr sz="2300" spc="-180" dirty="0">
                <a:solidFill>
                  <a:srgbClr val="FFFFFF"/>
                </a:solidFill>
                <a:latin typeface="Verdana"/>
                <a:cs typeface="Verdana"/>
              </a:rPr>
              <a:t>the</a:t>
            </a:r>
            <a:r>
              <a:rPr sz="2300" spc="-229" dirty="0">
                <a:solidFill>
                  <a:srgbClr val="FFFFFF"/>
                </a:solidFill>
                <a:latin typeface="Verdana"/>
                <a:cs typeface="Verdana"/>
              </a:rPr>
              <a:t> </a:t>
            </a:r>
            <a:r>
              <a:rPr sz="2300" spc="-290" dirty="0">
                <a:solidFill>
                  <a:srgbClr val="FFFFFF"/>
                </a:solidFill>
                <a:latin typeface="Verdana"/>
                <a:cs typeface="Verdana"/>
              </a:rPr>
              <a:t>name,</a:t>
            </a:r>
            <a:r>
              <a:rPr sz="2300" spc="-235" dirty="0">
                <a:solidFill>
                  <a:srgbClr val="FFFFFF"/>
                </a:solidFill>
                <a:latin typeface="Verdana"/>
                <a:cs typeface="Verdana"/>
              </a:rPr>
              <a:t> </a:t>
            </a:r>
            <a:r>
              <a:rPr sz="2300" spc="-265" dirty="0">
                <a:solidFill>
                  <a:srgbClr val="FFFFFF"/>
                </a:solidFill>
                <a:latin typeface="Verdana"/>
                <a:cs typeface="Verdana"/>
              </a:rPr>
              <a:t>surname,</a:t>
            </a:r>
            <a:r>
              <a:rPr sz="2300" spc="-235" dirty="0">
                <a:solidFill>
                  <a:srgbClr val="FFFFFF"/>
                </a:solidFill>
                <a:latin typeface="Verdana"/>
                <a:cs typeface="Verdana"/>
              </a:rPr>
              <a:t> </a:t>
            </a:r>
            <a:r>
              <a:rPr sz="2300" spc="-200" dirty="0">
                <a:solidFill>
                  <a:srgbClr val="FFFFFF"/>
                </a:solidFill>
                <a:latin typeface="Verdana"/>
                <a:cs typeface="Verdana"/>
              </a:rPr>
              <a:t>signature</a:t>
            </a:r>
            <a:r>
              <a:rPr sz="2300" spc="-229" dirty="0">
                <a:solidFill>
                  <a:srgbClr val="FFFFFF"/>
                </a:solidFill>
                <a:latin typeface="Verdana"/>
                <a:cs typeface="Verdana"/>
              </a:rPr>
              <a:t> </a:t>
            </a:r>
            <a:r>
              <a:rPr sz="2300" spc="-65" dirty="0">
                <a:solidFill>
                  <a:srgbClr val="FFFFFF"/>
                </a:solidFill>
                <a:latin typeface="Verdana"/>
                <a:cs typeface="Verdana"/>
              </a:rPr>
              <a:t>and </a:t>
            </a:r>
            <a:r>
              <a:rPr sz="2300" spc="-250" dirty="0">
                <a:solidFill>
                  <a:srgbClr val="FFFFFF"/>
                </a:solidFill>
                <a:latin typeface="Verdana"/>
                <a:cs typeface="Verdana"/>
              </a:rPr>
              <a:t>stamp</a:t>
            </a:r>
            <a:r>
              <a:rPr sz="2300" spc="-235" dirty="0">
                <a:solidFill>
                  <a:srgbClr val="FFFFFF"/>
                </a:solidFill>
                <a:latin typeface="Verdana"/>
                <a:cs typeface="Verdana"/>
              </a:rPr>
              <a:t> </a:t>
            </a:r>
            <a:r>
              <a:rPr sz="2300" spc="-150" dirty="0">
                <a:solidFill>
                  <a:srgbClr val="FFFFFF"/>
                </a:solidFill>
                <a:latin typeface="Verdana"/>
                <a:cs typeface="Verdana"/>
              </a:rPr>
              <a:t>of</a:t>
            </a:r>
            <a:r>
              <a:rPr sz="2300" spc="-229" dirty="0">
                <a:solidFill>
                  <a:srgbClr val="FFFFFF"/>
                </a:solidFill>
                <a:latin typeface="Verdana"/>
                <a:cs typeface="Verdana"/>
              </a:rPr>
              <a:t> </a:t>
            </a:r>
            <a:r>
              <a:rPr sz="2300" spc="-180" dirty="0">
                <a:solidFill>
                  <a:srgbClr val="FFFFFF"/>
                </a:solidFill>
                <a:latin typeface="Verdana"/>
                <a:cs typeface="Verdana"/>
              </a:rPr>
              <a:t>the</a:t>
            </a:r>
            <a:r>
              <a:rPr sz="2300" spc="-229" dirty="0">
                <a:solidFill>
                  <a:srgbClr val="FFFFFF"/>
                </a:solidFill>
                <a:latin typeface="Verdana"/>
                <a:cs typeface="Verdana"/>
              </a:rPr>
              <a:t> </a:t>
            </a:r>
            <a:r>
              <a:rPr sz="2300" spc="-210" dirty="0">
                <a:solidFill>
                  <a:srgbClr val="FFFFFF"/>
                </a:solidFill>
                <a:latin typeface="Verdana"/>
                <a:cs typeface="Verdana"/>
              </a:rPr>
              <a:t>company</a:t>
            </a:r>
            <a:r>
              <a:rPr sz="2300" spc="-229" dirty="0">
                <a:solidFill>
                  <a:srgbClr val="FFFFFF"/>
                </a:solidFill>
                <a:latin typeface="Verdana"/>
                <a:cs typeface="Verdana"/>
              </a:rPr>
              <a:t> </a:t>
            </a:r>
            <a:r>
              <a:rPr sz="2300" spc="-195" dirty="0">
                <a:solidFill>
                  <a:srgbClr val="FFFFFF"/>
                </a:solidFill>
                <a:latin typeface="Verdana"/>
                <a:cs typeface="Verdana"/>
              </a:rPr>
              <a:t>staff</a:t>
            </a:r>
            <a:r>
              <a:rPr sz="2300" spc="-229" dirty="0">
                <a:solidFill>
                  <a:srgbClr val="FFFFFF"/>
                </a:solidFill>
                <a:latin typeface="Verdana"/>
                <a:cs typeface="Verdana"/>
              </a:rPr>
              <a:t> </a:t>
            </a:r>
            <a:r>
              <a:rPr sz="2300" spc="-295" dirty="0">
                <a:solidFill>
                  <a:srgbClr val="FFFFFF"/>
                </a:solidFill>
                <a:latin typeface="Verdana"/>
                <a:cs typeface="Verdana"/>
              </a:rPr>
              <a:t>member.</a:t>
            </a:r>
            <a:endParaRPr sz="2300">
              <a:latin typeface="Verdana"/>
              <a:cs typeface="Verdana"/>
            </a:endParaRPr>
          </a:p>
        </p:txBody>
      </p:sp>
      <p:pic>
        <p:nvPicPr>
          <p:cNvPr id="12" name="Resim 11" descr="ekran görüntüsü, dikdörtgen, metin içeren bir resim&#10;&#10;Yapay zeka tarafından oluşturulmuş içerik yanlış olabilir.">
            <a:extLst>
              <a:ext uri="{FF2B5EF4-FFF2-40B4-BE49-F238E27FC236}">
                <a16:creationId xmlns:a16="http://schemas.microsoft.com/office/drawing/2014/main" id="{80D68573-EB99-C886-FC10-E7CA09C5A7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49641" y="1130300"/>
            <a:ext cx="5359400" cy="8026400"/>
          </a:xfrm>
          <a:prstGeom prst="rect">
            <a:avLst/>
          </a:prstGeom>
        </p:spPr>
      </p:pic>
      <p:grpSp>
        <p:nvGrpSpPr>
          <p:cNvPr id="2" name="object 2"/>
          <p:cNvGrpSpPr/>
          <p:nvPr/>
        </p:nvGrpSpPr>
        <p:grpSpPr>
          <a:xfrm>
            <a:off x="10595311" y="6208939"/>
            <a:ext cx="5848200" cy="2153987"/>
            <a:chOff x="10595311" y="6208939"/>
            <a:chExt cx="5848200" cy="2153987"/>
          </a:xfrm>
        </p:grpSpPr>
        <p:sp>
          <p:nvSpPr>
            <p:cNvPr id="4" name="object 4"/>
            <p:cNvSpPr/>
            <p:nvPr/>
          </p:nvSpPr>
          <p:spPr>
            <a:xfrm>
              <a:off x="10597701" y="7969453"/>
              <a:ext cx="5845810" cy="393065"/>
            </a:xfrm>
            <a:custGeom>
              <a:avLst/>
              <a:gdLst/>
              <a:ahLst/>
              <a:cxnLst/>
              <a:rect l="l" t="t" r="r" b="b"/>
              <a:pathLst>
                <a:path w="5845809" h="393065">
                  <a:moveTo>
                    <a:pt x="5845532" y="393056"/>
                  </a:moveTo>
                  <a:lnTo>
                    <a:pt x="0" y="0"/>
                  </a:lnTo>
                </a:path>
              </a:pathLst>
            </a:custGeom>
            <a:ln w="38100">
              <a:solidFill>
                <a:srgbClr val="000000"/>
              </a:solidFill>
            </a:ln>
          </p:spPr>
          <p:txBody>
            <a:bodyPr wrap="square" lIns="0" tIns="0" rIns="0" bIns="0" rtlCol="0"/>
            <a:lstStyle/>
            <a:p>
              <a:endParaRPr/>
            </a:p>
          </p:txBody>
        </p:sp>
        <p:sp>
          <p:nvSpPr>
            <p:cNvPr id="5" name="object 5"/>
            <p:cNvSpPr/>
            <p:nvPr/>
          </p:nvSpPr>
          <p:spPr>
            <a:xfrm>
              <a:off x="10597701" y="7917545"/>
              <a:ext cx="80010" cy="114300"/>
            </a:xfrm>
            <a:custGeom>
              <a:avLst/>
              <a:gdLst/>
              <a:ahLst/>
              <a:cxnLst/>
              <a:rect l="l" t="t" r="r" b="b"/>
              <a:pathLst>
                <a:path w="80009" h="114300">
                  <a:moveTo>
                    <a:pt x="72194" y="114042"/>
                  </a:moveTo>
                  <a:lnTo>
                    <a:pt x="0" y="51909"/>
                  </a:lnTo>
                  <a:lnTo>
                    <a:pt x="79862" y="0"/>
                  </a:lnTo>
                </a:path>
              </a:pathLst>
            </a:custGeom>
            <a:ln w="38100">
              <a:solidFill>
                <a:srgbClr val="000000"/>
              </a:solidFill>
            </a:ln>
          </p:spPr>
          <p:txBody>
            <a:bodyPr wrap="square" lIns="0" tIns="0" rIns="0" bIns="0" rtlCol="0"/>
            <a:lstStyle/>
            <a:p>
              <a:endParaRPr/>
            </a:p>
          </p:txBody>
        </p:sp>
        <p:sp>
          <p:nvSpPr>
            <p:cNvPr id="6" name="object 6"/>
            <p:cNvSpPr/>
            <p:nvPr/>
          </p:nvSpPr>
          <p:spPr>
            <a:xfrm>
              <a:off x="10595311" y="6221071"/>
              <a:ext cx="3776979" cy="2141855"/>
            </a:xfrm>
            <a:custGeom>
              <a:avLst/>
              <a:gdLst/>
              <a:ahLst/>
              <a:cxnLst/>
              <a:rect l="l" t="t" r="r" b="b"/>
              <a:pathLst>
                <a:path w="3776980" h="2141854">
                  <a:moveTo>
                    <a:pt x="3776843" y="2141425"/>
                  </a:moveTo>
                  <a:lnTo>
                    <a:pt x="0" y="0"/>
                  </a:lnTo>
                </a:path>
              </a:pathLst>
            </a:custGeom>
            <a:ln w="38099">
              <a:solidFill>
                <a:srgbClr val="000000"/>
              </a:solidFill>
            </a:ln>
          </p:spPr>
          <p:txBody>
            <a:bodyPr wrap="square" lIns="0" tIns="0" rIns="0" bIns="0" rtlCol="0"/>
            <a:lstStyle/>
            <a:p>
              <a:endParaRPr/>
            </a:p>
          </p:txBody>
        </p:sp>
        <p:sp>
          <p:nvSpPr>
            <p:cNvPr id="7" name="object 7"/>
            <p:cNvSpPr/>
            <p:nvPr/>
          </p:nvSpPr>
          <p:spPr>
            <a:xfrm>
              <a:off x="10595311" y="6208939"/>
              <a:ext cx="94615" cy="99695"/>
            </a:xfrm>
            <a:custGeom>
              <a:avLst/>
              <a:gdLst/>
              <a:ahLst/>
              <a:cxnLst/>
              <a:rect l="l" t="t" r="r" b="b"/>
              <a:pathLst>
                <a:path w="94615" h="99695">
                  <a:moveTo>
                    <a:pt x="38098" y="99429"/>
                  </a:moveTo>
                  <a:lnTo>
                    <a:pt x="0" y="12131"/>
                  </a:lnTo>
                  <a:lnTo>
                    <a:pt x="94474" y="0"/>
                  </a:lnTo>
                </a:path>
              </a:pathLst>
            </a:custGeom>
            <a:ln w="38099">
              <a:solidFill>
                <a:srgbClr val="000000"/>
              </a:solidFill>
            </a:ln>
          </p:spPr>
          <p:txBody>
            <a:bodyPr wrap="square" lIns="0" tIns="0" rIns="0" bIns="0" rtlCol="0"/>
            <a:lstStyle/>
            <a:p>
              <a:endParaR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199</TotalTime>
  <Words>1067</Words>
  <Application>Microsoft Office PowerPoint</Application>
  <PresentationFormat>Özel</PresentationFormat>
  <Paragraphs>61</Paragraphs>
  <Slides>12</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12</vt:i4>
      </vt:variant>
    </vt:vector>
  </HeadingPairs>
  <TitlesOfParts>
    <vt:vector size="16" baseType="lpstr">
      <vt:lpstr>Aptos</vt:lpstr>
      <vt:lpstr>Microsoft Sans Serif</vt:lpstr>
      <vt:lpstr>Verdana</vt:lpstr>
      <vt:lpstr>Office Theme</vt:lpstr>
      <vt:lpstr>PowerPoint Sunusu</vt:lpstr>
      <vt:lpstr>Internship Notebook Preparation Steps</vt:lpstr>
      <vt:lpstr>The first thing you need to do is</vt:lpstr>
      <vt:lpstr>The first thing you need to do is</vt:lpstr>
      <vt:lpstr>Required Documents for Students Who Will Do an Internship Abroad</vt:lpstr>
      <vt:lpstr>Required Documents for Students Who Will Do an Internship Abroad</vt:lpstr>
      <vt:lpstr>What to do after you start your internship</vt:lpstr>
      <vt:lpstr>What to do after you start your internship</vt:lpstr>
      <vt:lpstr>What to do after you start your internship</vt:lpstr>
      <vt:lpstr>Confidentiality Information Form Regarding the Project or Source Code (If applicable)</vt:lpstr>
      <vt:lpstr>What to do after you start your internship</vt:lpstr>
      <vt:lpstr>What to do after you start your internship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Yeşil Damlalar Temel Sade Sunum</dc:title>
  <dc:creator>Zeynep Hasırcı</dc:creator>
  <cp:keywords>DAGh5LO0-_U,BAEfGpqAqJc,0</cp:keywords>
  <cp:lastModifiedBy>Ülviye HACIZADE</cp:lastModifiedBy>
  <cp:revision>21</cp:revision>
  <dcterms:created xsi:type="dcterms:W3CDTF">2025-07-22T08:50:21Z</dcterms:created>
  <dcterms:modified xsi:type="dcterms:W3CDTF">2026-08-03T09:45:42Z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2025-03-16T00:00:00Z</vt:filetime>
  </property>
  <property fmtid="{D5CDD505-2E9C-101B-9397-08002B2CF9AE}" pid="3" name="Creator">
    <vt:lpwstr>Canva</vt:lpwstr>
  </property>
  <property fmtid="{D5CDD505-2E9C-101B-9397-08002B2CF9AE}" pid="4" name="LastSaved">
    <vt:filetime>2025-07-22T00:00:00Z</vt:filetime>
  </property>
  <property fmtid="{D5CDD505-2E9C-101B-9397-08002B2CF9AE}" pid="5" name="Producer">
    <vt:lpwstr>Canva</vt:lpwstr>
  </property>
</Properties>
</file>